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60" r:id="rId1"/>
  </p:sldMasterIdLst>
  <p:notesMasterIdLst>
    <p:notesMasterId r:id="rId18"/>
  </p:notesMasterIdLst>
  <p:handoutMasterIdLst>
    <p:handoutMasterId r:id="rId19"/>
  </p:handoutMasterIdLst>
  <p:sldIdLst>
    <p:sldId id="272" r:id="rId2"/>
    <p:sldId id="276" r:id="rId3"/>
    <p:sldId id="278" r:id="rId4"/>
    <p:sldId id="279" r:id="rId5"/>
    <p:sldId id="280" r:id="rId6"/>
    <p:sldId id="281" r:id="rId7"/>
    <p:sldId id="282" r:id="rId8"/>
    <p:sldId id="283" r:id="rId9"/>
    <p:sldId id="284" r:id="rId10"/>
    <p:sldId id="285" r:id="rId11"/>
    <p:sldId id="286" r:id="rId12"/>
    <p:sldId id="287" r:id="rId13"/>
    <p:sldId id="288" r:id="rId14"/>
    <p:sldId id="289" r:id="rId15"/>
    <p:sldId id="275" r:id="rId16"/>
    <p:sldId id="290" r:id="rId17"/>
  </p:sldIdLst>
  <p:sldSz cx="12192000" cy="6858000"/>
  <p:notesSz cx="6858000" cy="9144000"/>
  <p:embeddedFontLst>
    <p:embeddedFont>
      <p:font typeface="Bodoni MT Condensed" panose="02070606080606020203" pitchFamily="18" charset="0"/>
      <p:regular r:id="rId20"/>
      <p:bold r:id="rId21"/>
      <p:italic r:id="rId22"/>
      <p:boldItalic r:id="rId23"/>
    </p:embeddedFont>
    <p:embeddedFont>
      <p:font typeface="Calibri" panose="020F0502020204030204" pitchFamily="34" charset="0"/>
      <p:regular r:id="rId24"/>
      <p:bold r:id="rId25"/>
      <p:italic r:id="rId26"/>
      <p:boldItalic r:id="rId27"/>
    </p:embeddedFont>
    <p:embeddedFont>
      <p:font typeface="Calibri Light" panose="020F0302020204030204" pitchFamily="34" charset="0"/>
      <p:regular r:id="rId28"/>
      <p:italic r:id="rId29"/>
    </p:embeddedFont>
  </p:embeddedFontLst>
  <p:defaultTextStyle>
    <a:defPPr>
      <a:defRPr lang="en-US"/>
    </a:defPPr>
    <a:lvl1pPr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1pPr>
    <a:lvl2pPr marL="171450" indent="28575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2pPr>
    <a:lvl3pPr marL="342900" indent="57150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3pPr>
    <a:lvl4pPr marL="514350" indent="85725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4pPr>
    <a:lvl5pPr marL="685800" indent="114300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5pPr>
    <a:lvl6pPr marL="22860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6pPr>
    <a:lvl7pPr marL="27432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7pPr>
    <a:lvl8pPr marL="32004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8pPr>
    <a:lvl9pPr marL="36576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15C77"/>
    <a:srgbClr val="91AF56"/>
    <a:srgbClr val="6CA1C2"/>
    <a:srgbClr val="4A89B1"/>
    <a:srgbClr val="9BBFD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81B1CF8-3B40-4689-A297-F220E6D814AF}" v="38" dt="2023-01-30T23:36:08.27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80" autoAdjust="0"/>
    <p:restoredTop sz="94660" autoAdjust="0"/>
  </p:normalViewPr>
  <p:slideViewPr>
    <p:cSldViewPr snapToGrid="0">
      <p:cViewPr varScale="1">
        <p:scale>
          <a:sx n="104" d="100"/>
          <a:sy n="104" d="100"/>
        </p:scale>
        <p:origin x="120" y="144"/>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80" d="100"/>
          <a:sy n="80" d="100"/>
        </p:scale>
        <p:origin x="4002" y="11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font" Target="fonts/font2.fntdata"/><Relationship Id="rId34"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handoutMaster" Target="handoutMasters/handoutMaster1.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presProps" Target="presProps.xml"/><Relationship Id="rId35" Type="http://schemas.microsoft.com/office/2015/10/relationships/revisionInfo" Target="revisionInfo.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ra Ramos" userId="07294a4c1f1f07d6" providerId="LiveId" clId="{981B1CF8-3B40-4689-A297-F220E6D814AF}"/>
    <pc:docChg chg="undo redo custSel addSld delSld modSld sldOrd">
      <pc:chgData name="Dara Ramos" userId="07294a4c1f1f07d6" providerId="LiveId" clId="{981B1CF8-3B40-4689-A297-F220E6D814AF}" dt="2023-01-30T23:37:47.704" v="1738" actId="13244"/>
      <pc:docMkLst>
        <pc:docMk/>
      </pc:docMkLst>
      <pc:sldChg chg="del">
        <pc:chgData name="Dara Ramos" userId="07294a4c1f1f07d6" providerId="LiveId" clId="{981B1CF8-3B40-4689-A297-F220E6D814AF}" dt="2023-01-30T22:42:20.159" v="1436" actId="47"/>
        <pc:sldMkLst>
          <pc:docMk/>
          <pc:sldMk cId="2943169238" sldId="261"/>
        </pc:sldMkLst>
      </pc:sldChg>
      <pc:sldChg chg="del">
        <pc:chgData name="Dara Ramos" userId="07294a4c1f1f07d6" providerId="LiveId" clId="{981B1CF8-3B40-4689-A297-F220E6D814AF}" dt="2023-01-30T22:42:21.408" v="1437" actId="47"/>
        <pc:sldMkLst>
          <pc:docMk/>
          <pc:sldMk cId="4208838059" sldId="262"/>
        </pc:sldMkLst>
      </pc:sldChg>
      <pc:sldChg chg="del">
        <pc:chgData name="Dara Ramos" userId="07294a4c1f1f07d6" providerId="LiveId" clId="{981B1CF8-3B40-4689-A297-F220E6D814AF}" dt="2023-01-30T21:43:30.760" v="62" actId="47"/>
        <pc:sldMkLst>
          <pc:docMk/>
          <pc:sldMk cId="2065009260" sldId="270"/>
        </pc:sldMkLst>
      </pc:sldChg>
      <pc:sldChg chg="del">
        <pc:chgData name="Dara Ramos" userId="07294a4c1f1f07d6" providerId="LiveId" clId="{981B1CF8-3B40-4689-A297-F220E6D814AF}" dt="2023-01-30T21:43:38.170" v="66" actId="47"/>
        <pc:sldMkLst>
          <pc:docMk/>
          <pc:sldMk cId="43894270" sldId="271"/>
        </pc:sldMkLst>
      </pc:sldChg>
      <pc:sldChg chg="modSp mod ord">
        <pc:chgData name="Dara Ramos" userId="07294a4c1f1f07d6" providerId="LiveId" clId="{981B1CF8-3B40-4689-A297-F220E6D814AF}" dt="2023-01-30T21:43:33.727" v="64"/>
        <pc:sldMkLst>
          <pc:docMk/>
          <pc:sldMk cId="3276743418" sldId="272"/>
        </pc:sldMkLst>
        <pc:spChg chg="mod">
          <ac:chgData name="Dara Ramos" userId="07294a4c1f1f07d6" providerId="LiveId" clId="{981B1CF8-3B40-4689-A297-F220E6D814AF}" dt="2023-01-30T21:43:12.614" v="34" actId="20577"/>
          <ac:spMkLst>
            <pc:docMk/>
            <pc:sldMk cId="3276743418" sldId="272"/>
            <ac:spMk id="2" creationId="{4532433A-585A-E2D8-3337-ABB5AABCA08E}"/>
          </ac:spMkLst>
        </pc:spChg>
        <pc:spChg chg="mod">
          <ac:chgData name="Dara Ramos" userId="07294a4c1f1f07d6" providerId="LiveId" clId="{981B1CF8-3B40-4689-A297-F220E6D814AF}" dt="2023-01-30T21:43:21.407" v="61" actId="20577"/>
          <ac:spMkLst>
            <pc:docMk/>
            <pc:sldMk cId="3276743418" sldId="272"/>
            <ac:spMk id="3" creationId="{979013FA-33A8-752F-F5CA-0445D3252135}"/>
          </ac:spMkLst>
        </pc:spChg>
      </pc:sldChg>
      <pc:sldChg chg="del">
        <pc:chgData name="Dara Ramos" userId="07294a4c1f1f07d6" providerId="LiveId" clId="{981B1CF8-3B40-4689-A297-F220E6D814AF}" dt="2023-01-30T21:43:39.693" v="67" actId="47"/>
        <pc:sldMkLst>
          <pc:docMk/>
          <pc:sldMk cId="3608005353" sldId="274"/>
        </pc:sldMkLst>
      </pc:sldChg>
      <pc:sldChg chg="addSp delSp modSp mod ord modClrScheme chgLayout">
        <pc:chgData name="Dara Ramos" userId="07294a4c1f1f07d6" providerId="LiveId" clId="{981B1CF8-3B40-4689-A297-F220E6D814AF}" dt="2023-01-30T22:40:12.718" v="1373" actId="20577"/>
        <pc:sldMkLst>
          <pc:docMk/>
          <pc:sldMk cId="2685082754" sldId="275"/>
        </pc:sldMkLst>
        <pc:spChg chg="mod">
          <ac:chgData name="Dara Ramos" userId="07294a4c1f1f07d6" providerId="LiveId" clId="{981B1CF8-3B40-4689-A297-F220E6D814AF}" dt="2023-01-30T22:39:08.154" v="1364" actId="26606"/>
          <ac:spMkLst>
            <pc:docMk/>
            <pc:sldMk cId="2685082754" sldId="275"/>
            <ac:spMk id="2" creationId="{9C37B02D-0DAF-82E5-96D9-6B0C7CFB4FF2}"/>
          </ac:spMkLst>
        </pc:spChg>
        <pc:spChg chg="del">
          <ac:chgData name="Dara Ramos" userId="07294a4c1f1f07d6" providerId="LiveId" clId="{981B1CF8-3B40-4689-A297-F220E6D814AF}" dt="2023-01-30T22:38:01.345" v="1291" actId="478"/>
          <ac:spMkLst>
            <pc:docMk/>
            <pc:sldMk cId="2685082754" sldId="275"/>
            <ac:spMk id="3" creationId="{6ABB4625-8326-A9EA-4AF1-7B9F844E8A45}"/>
          </ac:spMkLst>
        </pc:spChg>
        <pc:spChg chg="del">
          <ac:chgData name="Dara Ramos" userId="07294a4c1f1f07d6" providerId="LiveId" clId="{981B1CF8-3B40-4689-A297-F220E6D814AF}" dt="2023-01-30T22:38:02.878" v="1292" actId="478"/>
          <ac:spMkLst>
            <pc:docMk/>
            <pc:sldMk cId="2685082754" sldId="275"/>
            <ac:spMk id="4" creationId="{1E481875-A593-3CEF-A3A3-990EB4FF3094}"/>
          </ac:spMkLst>
        </pc:spChg>
        <pc:spChg chg="del">
          <ac:chgData name="Dara Ramos" userId="07294a4c1f1f07d6" providerId="LiveId" clId="{981B1CF8-3B40-4689-A297-F220E6D814AF}" dt="2023-01-30T22:37:59.666" v="1290" actId="478"/>
          <ac:spMkLst>
            <pc:docMk/>
            <pc:sldMk cId="2685082754" sldId="275"/>
            <ac:spMk id="5" creationId="{D658B214-245C-380D-1C57-227BBAE5CB46}"/>
          </ac:spMkLst>
        </pc:spChg>
        <pc:spChg chg="add del mod">
          <ac:chgData name="Dara Ramos" userId="07294a4c1f1f07d6" providerId="LiveId" clId="{981B1CF8-3B40-4689-A297-F220E6D814AF}" dt="2023-01-30T22:39:02.010" v="1357" actId="26606"/>
          <ac:spMkLst>
            <pc:docMk/>
            <pc:sldMk cId="2685082754" sldId="275"/>
            <ac:spMk id="11" creationId="{1656FEC3-F396-6270-C2C5-86E6515C555B}"/>
          </ac:spMkLst>
        </pc:spChg>
        <pc:spChg chg="add del mod">
          <ac:chgData name="Dara Ramos" userId="07294a4c1f1f07d6" providerId="LiveId" clId="{981B1CF8-3B40-4689-A297-F220E6D814AF}" dt="2023-01-30T22:39:03.568" v="1359" actId="26606"/>
          <ac:spMkLst>
            <pc:docMk/>
            <pc:sldMk cId="2685082754" sldId="275"/>
            <ac:spMk id="13" creationId="{827D1AD0-285C-63FF-D0AE-AA819D5FD691}"/>
          </ac:spMkLst>
        </pc:spChg>
        <pc:spChg chg="add del mod">
          <ac:chgData name="Dara Ramos" userId="07294a4c1f1f07d6" providerId="LiveId" clId="{981B1CF8-3B40-4689-A297-F220E6D814AF}" dt="2023-01-30T22:39:04.561" v="1361" actId="26606"/>
          <ac:spMkLst>
            <pc:docMk/>
            <pc:sldMk cId="2685082754" sldId="275"/>
            <ac:spMk id="15" creationId="{A7ED32D3-50EE-CDE8-026F-538EC21F6B8E}"/>
          </ac:spMkLst>
        </pc:spChg>
        <pc:spChg chg="add del mod">
          <ac:chgData name="Dara Ramos" userId="07294a4c1f1f07d6" providerId="LiveId" clId="{981B1CF8-3B40-4689-A297-F220E6D814AF}" dt="2023-01-30T22:39:08.150" v="1363" actId="26606"/>
          <ac:spMkLst>
            <pc:docMk/>
            <pc:sldMk cId="2685082754" sldId="275"/>
            <ac:spMk id="17" creationId="{1656FEC3-F396-6270-C2C5-86E6515C555B}"/>
          </ac:spMkLst>
        </pc:spChg>
        <pc:spChg chg="add del mod">
          <ac:chgData name="Dara Ramos" userId="07294a4c1f1f07d6" providerId="LiveId" clId="{981B1CF8-3B40-4689-A297-F220E6D814AF}" dt="2023-01-30T22:39:28.422" v="1368" actId="478"/>
          <ac:spMkLst>
            <pc:docMk/>
            <pc:sldMk cId="2685082754" sldId="275"/>
            <ac:spMk id="19" creationId="{907CF47C-4B27-22D2-16FE-C94268C25953}"/>
          </ac:spMkLst>
        </pc:spChg>
        <pc:graphicFrameChg chg="add mod modGraphic">
          <ac:chgData name="Dara Ramos" userId="07294a4c1f1f07d6" providerId="LiveId" clId="{981B1CF8-3B40-4689-A297-F220E6D814AF}" dt="2023-01-30T22:40:12.718" v="1373" actId="20577"/>
          <ac:graphicFrameMkLst>
            <pc:docMk/>
            <pc:sldMk cId="2685082754" sldId="275"/>
            <ac:graphicFrameMk id="6" creationId="{3F72F6D1-D6FA-BA97-EC7A-8443932E3C8A}"/>
          </ac:graphicFrameMkLst>
        </pc:graphicFrameChg>
      </pc:sldChg>
      <pc:sldChg chg="del">
        <pc:chgData name="Dara Ramos" userId="07294a4c1f1f07d6" providerId="LiveId" clId="{981B1CF8-3B40-4689-A297-F220E6D814AF}" dt="2023-01-30T21:43:37.586" v="65" actId="47"/>
        <pc:sldMkLst>
          <pc:docMk/>
          <pc:sldMk cId="1536015774" sldId="276"/>
        </pc:sldMkLst>
      </pc:sldChg>
      <pc:sldChg chg="addSp delSp modSp new mod">
        <pc:chgData name="Dara Ramos" userId="07294a4c1f1f07d6" providerId="LiveId" clId="{981B1CF8-3B40-4689-A297-F220E6D814AF}" dt="2023-01-30T23:33:57.666" v="1580" actId="13244"/>
        <pc:sldMkLst>
          <pc:docMk/>
          <pc:sldMk cId="2633495340" sldId="276"/>
        </pc:sldMkLst>
        <pc:spChg chg="mod">
          <ac:chgData name="Dara Ramos" userId="07294a4c1f1f07d6" providerId="LiveId" clId="{981B1CF8-3B40-4689-A297-F220E6D814AF}" dt="2023-01-30T21:56:19.299" v="421" actId="2711"/>
          <ac:spMkLst>
            <pc:docMk/>
            <pc:sldMk cId="2633495340" sldId="276"/>
            <ac:spMk id="2" creationId="{7875893A-70FF-C0CF-A637-0130FCA1A004}"/>
          </ac:spMkLst>
        </pc:spChg>
        <pc:spChg chg="mod ord">
          <ac:chgData name="Dara Ramos" userId="07294a4c1f1f07d6" providerId="LiveId" clId="{981B1CF8-3B40-4689-A297-F220E6D814AF}" dt="2023-01-30T23:33:57.666" v="1580" actId="13244"/>
          <ac:spMkLst>
            <pc:docMk/>
            <pc:sldMk cId="2633495340" sldId="276"/>
            <ac:spMk id="3" creationId="{BD1C61E0-18FB-A1AB-BD7C-44D4AFC81BAF}"/>
          </ac:spMkLst>
        </pc:spChg>
        <pc:spChg chg="add del">
          <ac:chgData name="Dara Ramos" userId="07294a4c1f1f07d6" providerId="LiveId" clId="{981B1CF8-3B40-4689-A297-F220E6D814AF}" dt="2023-01-30T21:51:31.136" v="178" actId="478"/>
          <ac:spMkLst>
            <pc:docMk/>
            <pc:sldMk cId="2633495340" sldId="276"/>
            <ac:spMk id="4" creationId="{390163B4-22B4-B73C-9C92-E531FFD92EC7}"/>
          </ac:spMkLst>
        </pc:spChg>
      </pc:sldChg>
      <pc:sldChg chg="del">
        <pc:chgData name="Dara Ramos" userId="07294a4c1f1f07d6" providerId="LiveId" clId="{981B1CF8-3B40-4689-A297-F220E6D814AF}" dt="2023-01-30T21:43:40.497" v="68" actId="47"/>
        <pc:sldMkLst>
          <pc:docMk/>
          <pc:sldMk cId="149049251" sldId="277"/>
        </pc:sldMkLst>
      </pc:sldChg>
      <pc:sldChg chg="modSp add del mod">
        <pc:chgData name="Dara Ramos" userId="07294a4c1f1f07d6" providerId="LiveId" clId="{981B1CF8-3B40-4689-A297-F220E6D814AF}" dt="2023-01-30T21:56:21.993" v="422" actId="47"/>
        <pc:sldMkLst>
          <pc:docMk/>
          <pc:sldMk cId="1249677070" sldId="277"/>
        </pc:sldMkLst>
        <pc:spChg chg="mod">
          <ac:chgData name="Dara Ramos" userId="07294a4c1f1f07d6" providerId="LiveId" clId="{981B1CF8-3B40-4689-A297-F220E6D814AF}" dt="2023-01-30T21:56:08.105" v="420" actId="2711"/>
          <ac:spMkLst>
            <pc:docMk/>
            <pc:sldMk cId="1249677070" sldId="277"/>
            <ac:spMk id="2" creationId="{7875893A-70FF-C0CF-A637-0130FCA1A004}"/>
          </ac:spMkLst>
        </pc:spChg>
        <pc:spChg chg="mod">
          <ac:chgData name="Dara Ramos" userId="07294a4c1f1f07d6" providerId="LiveId" clId="{981B1CF8-3B40-4689-A297-F220E6D814AF}" dt="2023-01-30T21:54:27.838" v="332" actId="27636"/>
          <ac:spMkLst>
            <pc:docMk/>
            <pc:sldMk cId="1249677070" sldId="277"/>
            <ac:spMk id="3" creationId="{BD1C61E0-18FB-A1AB-BD7C-44D4AFC81BAF}"/>
          </ac:spMkLst>
        </pc:spChg>
      </pc:sldChg>
      <pc:sldChg chg="addSp delSp modSp new mod">
        <pc:chgData name="Dara Ramos" userId="07294a4c1f1f07d6" providerId="LiveId" clId="{981B1CF8-3B40-4689-A297-F220E6D814AF}" dt="2023-01-30T22:42:48.188" v="1449" actId="1076"/>
        <pc:sldMkLst>
          <pc:docMk/>
          <pc:sldMk cId="2466281519" sldId="278"/>
        </pc:sldMkLst>
        <pc:spChg chg="del">
          <ac:chgData name="Dara Ramos" userId="07294a4c1f1f07d6" providerId="LiveId" clId="{981B1CF8-3B40-4689-A297-F220E6D814AF}" dt="2023-01-30T21:55:13.600" v="337"/>
          <ac:spMkLst>
            <pc:docMk/>
            <pc:sldMk cId="2466281519" sldId="278"/>
            <ac:spMk id="2" creationId="{9D58571D-B051-2885-BCAB-B23EF640207A}"/>
          </ac:spMkLst>
        </pc:spChg>
        <pc:spChg chg="mod">
          <ac:chgData name="Dara Ramos" userId="07294a4c1f1f07d6" providerId="LiveId" clId="{981B1CF8-3B40-4689-A297-F220E6D814AF}" dt="2023-01-30T21:55:06.837" v="336"/>
          <ac:spMkLst>
            <pc:docMk/>
            <pc:sldMk cId="2466281519" sldId="278"/>
            <ac:spMk id="3" creationId="{FEC85212-E43B-E6BC-F33E-B7169D6D04ED}"/>
          </ac:spMkLst>
        </pc:spChg>
        <pc:spChg chg="mod">
          <ac:chgData name="Dara Ramos" userId="07294a4c1f1f07d6" providerId="LiveId" clId="{981B1CF8-3B40-4689-A297-F220E6D814AF}" dt="2023-01-30T22:42:44.533" v="1448" actId="1036"/>
          <ac:spMkLst>
            <pc:docMk/>
            <pc:sldMk cId="2466281519" sldId="278"/>
            <ac:spMk id="4" creationId="{196984EF-CA91-FB92-F8D7-63DAF9D97163}"/>
          </ac:spMkLst>
        </pc:spChg>
        <pc:spChg chg="add mod">
          <ac:chgData name="Dara Ramos" userId="07294a4c1f1f07d6" providerId="LiveId" clId="{981B1CF8-3B40-4689-A297-F220E6D814AF}" dt="2023-01-30T22:42:48.188" v="1449" actId="1076"/>
          <ac:spMkLst>
            <pc:docMk/>
            <pc:sldMk cId="2466281519" sldId="278"/>
            <ac:spMk id="5" creationId="{C46EFCF3-63BF-A9DC-2E4A-3548F86B339A}"/>
          </ac:spMkLst>
        </pc:spChg>
      </pc:sldChg>
      <pc:sldChg chg="new del">
        <pc:chgData name="Dara Ramos" userId="07294a4c1f1f07d6" providerId="LiveId" clId="{981B1CF8-3B40-4689-A297-F220E6D814AF}" dt="2023-01-30T21:54:48.801" v="334" actId="680"/>
        <pc:sldMkLst>
          <pc:docMk/>
          <pc:sldMk cId="3232000995" sldId="278"/>
        </pc:sldMkLst>
      </pc:sldChg>
      <pc:sldChg chg="addSp delSp modSp add mod ord modClrScheme chgLayout">
        <pc:chgData name="Dara Ramos" userId="07294a4c1f1f07d6" providerId="LiveId" clId="{981B1CF8-3B40-4689-A297-F220E6D814AF}" dt="2023-01-30T23:34:06.964" v="1581" actId="13244"/>
        <pc:sldMkLst>
          <pc:docMk/>
          <pc:sldMk cId="4138841423" sldId="279"/>
        </pc:sldMkLst>
        <pc:spChg chg="mod ord">
          <ac:chgData name="Dara Ramos" userId="07294a4c1f1f07d6" providerId="LiveId" clId="{981B1CF8-3B40-4689-A297-F220E6D814AF}" dt="2023-01-30T22:13:09.498" v="738" actId="1076"/>
          <ac:spMkLst>
            <pc:docMk/>
            <pc:sldMk cId="4138841423" sldId="279"/>
            <ac:spMk id="2" creationId="{7875893A-70FF-C0CF-A637-0130FCA1A004}"/>
          </ac:spMkLst>
        </pc:spChg>
        <pc:spChg chg="mod ord">
          <ac:chgData name="Dara Ramos" userId="07294a4c1f1f07d6" providerId="LiveId" clId="{981B1CF8-3B40-4689-A297-F220E6D814AF}" dt="2023-01-30T23:34:06.964" v="1581" actId="13244"/>
          <ac:spMkLst>
            <pc:docMk/>
            <pc:sldMk cId="4138841423" sldId="279"/>
            <ac:spMk id="3" creationId="{BD1C61E0-18FB-A1AB-BD7C-44D4AFC81BAF}"/>
          </ac:spMkLst>
        </pc:spChg>
        <pc:spChg chg="add del mod ord">
          <ac:chgData name="Dara Ramos" userId="07294a4c1f1f07d6" providerId="LiveId" clId="{981B1CF8-3B40-4689-A297-F220E6D814AF}" dt="2023-01-30T21:59:05.480" v="532" actId="700"/>
          <ac:spMkLst>
            <pc:docMk/>
            <pc:sldMk cId="4138841423" sldId="279"/>
            <ac:spMk id="4" creationId="{1F92B19A-DE9C-EBDF-30EA-075BA018DD00}"/>
          </ac:spMkLst>
        </pc:spChg>
      </pc:sldChg>
      <pc:sldChg chg="addSp delSp modSp new mod">
        <pc:chgData name="Dara Ramos" userId="07294a4c1f1f07d6" providerId="LiveId" clId="{981B1CF8-3B40-4689-A297-F220E6D814AF}" dt="2023-01-30T23:32:10.669" v="1466" actId="962"/>
        <pc:sldMkLst>
          <pc:docMk/>
          <pc:sldMk cId="1767546841" sldId="280"/>
        </pc:sldMkLst>
        <pc:spChg chg="mod">
          <ac:chgData name="Dara Ramos" userId="07294a4c1f1f07d6" providerId="LiveId" clId="{981B1CF8-3B40-4689-A297-F220E6D814AF}" dt="2023-01-30T21:59:21.473" v="534"/>
          <ac:spMkLst>
            <pc:docMk/>
            <pc:sldMk cId="1767546841" sldId="280"/>
            <ac:spMk id="2" creationId="{09593418-735B-A057-17BE-2F1211DAB72E}"/>
          </ac:spMkLst>
        </pc:spChg>
        <pc:spChg chg="mod">
          <ac:chgData name="Dara Ramos" userId="07294a4c1f1f07d6" providerId="LiveId" clId="{981B1CF8-3B40-4689-A297-F220E6D814AF}" dt="2023-01-30T22:05:55.949" v="614" actId="20577"/>
          <ac:spMkLst>
            <pc:docMk/>
            <pc:sldMk cId="1767546841" sldId="280"/>
            <ac:spMk id="3" creationId="{1F05681D-011B-A96D-6BAD-A245D2E9E9AE}"/>
          </ac:spMkLst>
        </pc:spChg>
        <pc:spChg chg="mod">
          <ac:chgData name="Dara Ramos" userId="07294a4c1f1f07d6" providerId="LiveId" clId="{981B1CF8-3B40-4689-A297-F220E6D814AF}" dt="2023-01-30T22:00:29.306" v="552" actId="113"/>
          <ac:spMkLst>
            <pc:docMk/>
            <pc:sldMk cId="1767546841" sldId="280"/>
            <ac:spMk id="4" creationId="{109B9AA8-1CA6-5F8B-6C13-DD531E0CE3F0}"/>
          </ac:spMkLst>
        </pc:spChg>
        <pc:spChg chg="del">
          <ac:chgData name="Dara Ramos" userId="07294a4c1f1f07d6" providerId="LiveId" clId="{981B1CF8-3B40-4689-A297-F220E6D814AF}" dt="2023-01-30T21:59:24.019" v="535" actId="478"/>
          <ac:spMkLst>
            <pc:docMk/>
            <pc:sldMk cId="1767546841" sldId="280"/>
            <ac:spMk id="5" creationId="{0E080951-74A5-410B-F19B-3B943E413907}"/>
          </ac:spMkLst>
        </pc:spChg>
        <pc:spChg chg="add mod">
          <ac:chgData name="Dara Ramos" userId="07294a4c1f1f07d6" providerId="LiveId" clId="{981B1CF8-3B40-4689-A297-F220E6D814AF}" dt="2023-01-30T22:04:00.696" v="594" actId="1076"/>
          <ac:spMkLst>
            <pc:docMk/>
            <pc:sldMk cId="1767546841" sldId="280"/>
            <ac:spMk id="8" creationId="{182ED9CD-8F0B-503A-7CE8-8A5722A744B3}"/>
          </ac:spMkLst>
        </pc:spChg>
        <pc:grpChg chg="add del mod">
          <ac:chgData name="Dara Ramos" userId="07294a4c1f1f07d6" providerId="LiveId" clId="{981B1CF8-3B40-4689-A297-F220E6D814AF}" dt="2023-01-30T22:04:27.927" v="595" actId="478"/>
          <ac:grpSpMkLst>
            <pc:docMk/>
            <pc:sldMk cId="1767546841" sldId="280"/>
            <ac:grpSpMk id="9" creationId="{FC6D1AD8-C5FC-DC2C-9AA8-18C30EF1BDE3}"/>
          </ac:grpSpMkLst>
        </pc:grpChg>
        <pc:picChg chg="add mod">
          <ac:chgData name="Dara Ramos" userId="07294a4c1f1f07d6" providerId="LiveId" clId="{981B1CF8-3B40-4689-A297-F220E6D814AF}" dt="2023-01-30T22:03:54.200" v="593" actId="1076"/>
          <ac:picMkLst>
            <pc:docMk/>
            <pc:sldMk cId="1767546841" sldId="280"/>
            <ac:picMk id="6" creationId="{60016221-6019-2B02-2806-FF2A35C418FB}"/>
          </ac:picMkLst>
        </pc:picChg>
        <pc:picChg chg="add del">
          <ac:chgData name="Dara Ramos" userId="07294a4c1f1f07d6" providerId="LiveId" clId="{981B1CF8-3B40-4689-A297-F220E6D814AF}" dt="2023-01-30T22:05:13.067" v="604" actId="478"/>
          <ac:picMkLst>
            <pc:docMk/>
            <pc:sldMk cId="1767546841" sldId="280"/>
            <ac:picMk id="10" creationId="{33C6A0D8-CA17-C857-55E0-92E4282DEEE5}"/>
          </ac:picMkLst>
        </pc:picChg>
        <pc:picChg chg="add del mod">
          <ac:chgData name="Dara Ramos" userId="07294a4c1f1f07d6" providerId="LiveId" clId="{981B1CF8-3B40-4689-A297-F220E6D814AF}" dt="2023-01-30T22:05:37.309" v="608" actId="478"/>
          <ac:picMkLst>
            <pc:docMk/>
            <pc:sldMk cId="1767546841" sldId="280"/>
            <ac:picMk id="11" creationId="{F6EA463C-40EB-1542-26AE-0DBFD9E45FA9}"/>
          </ac:picMkLst>
        </pc:picChg>
        <pc:picChg chg="add mod">
          <ac:chgData name="Dara Ramos" userId="07294a4c1f1f07d6" providerId="LiveId" clId="{981B1CF8-3B40-4689-A297-F220E6D814AF}" dt="2023-01-30T23:32:08.890" v="1465" actId="962"/>
          <ac:picMkLst>
            <pc:docMk/>
            <pc:sldMk cId="1767546841" sldId="280"/>
            <ac:picMk id="12" creationId="{2E21D1F6-276B-1314-4D1A-601E7416CD02}"/>
          </ac:picMkLst>
        </pc:picChg>
        <pc:picChg chg="add mod">
          <ac:chgData name="Dara Ramos" userId="07294a4c1f1f07d6" providerId="LiveId" clId="{981B1CF8-3B40-4689-A297-F220E6D814AF}" dt="2023-01-30T23:32:10.669" v="1466" actId="962"/>
          <ac:picMkLst>
            <pc:docMk/>
            <pc:sldMk cId="1767546841" sldId="280"/>
            <ac:picMk id="13" creationId="{B0AA08F9-8CC2-CBF8-7FB3-8F9CFC199289}"/>
          </ac:picMkLst>
        </pc:picChg>
        <pc:picChg chg="add del mod">
          <ac:chgData name="Dara Ramos" userId="07294a4c1f1f07d6" providerId="LiveId" clId="{981B1CF8-3B40-4689-A297-F220E6D814AF}" dt="2023-01-30T22:07:06.246" v="626"/>
          <ac:picMkLst>
            <pc:docMk/>
            <pc:sldMk cId="1767546841" sldId="280"/>
            <ac:picMk id="14" creationId="{35AF91D7-255A-F2CF-96BB-BE08493C1B1B}"/>
          </ac:picMkLst>
        </pc:picChg>
      </pc:sldChg>
      <pc:sldChg chg="add del ord">
        <pc:chgData name="Dara Ramos" userId="07294a4c1f1f07d6" providerId="LiveId" clId="{981B1CF8-3B40-4689-A297-F220E6D814AF}" dt="2023-01-30T22:08:27.744" v="630" actId="47"/>
        <pc:sldMkLst>
          <pc:docMk/>
          <pc:sldMk cId="1347561766" sldId="281"/>
        </pc:sldMkLst>
      </pc:sldChg>
      <pc:sldChg chg="modSp add mod ord">
        <pc:chgData name="Dara Ramos" userId="07294a4c1f1f07d6" providerId="LiveId" clId="{981B1CF8-3B40-4689-A297-F220E6D814AF}" dt="2023-01-30T22:42:58.110" v="1459" actId="1076"/>
        <pc:sldMkLst>
          <pc:docMk/>
          <pc:sldMk cId="2548237530" sldId="281"/>
        </pc:sldMkLst>
        <pc:spChg chg="mod">
          <ac:chgData name="Dara Ramos" userId="07294a4c1f1f07d6" providerId="LiveId" clId="{981B1CF8-3B40-4689-A297-F220E6D814AF}" dt="2023-01-30T22:08:53.741" v="638" actId="20577"/>
          <ac:spMkLst>
            <pc:docMk/>
            <pc:sldMk cId="2548237530" sldId="281"/>
            <ac:spMk id="3" creationId="{FEC85212-E43B-E6BC-F33E-B7169D6D04ED}"/>
          </ac:spMkLst>
        </pc:spChg>
        <pc:spChg chg="mod">
          <ac:chgData name="Dara Ramos" userId="07294a4c1f1f07d6" providerId="LiveId" clId="{981B1CF8-3B40-4689-A297-F220E6D814AF}" dt="2023-01-30T22:42:55.796" v="1458" actId="1036"/>
          <ac:spMkLst>
            <pc:docMk/>
            <pc:sldMk cId="2548237530" sldId="281"/>
            <ac:spMk id="4" creationId="{196984EF-CA91-FB92-F8D7-63DAF9D97163}"/>
          </ac:spMkLst>
        </pc:spChg>
        <pc:spChg chg="mod">
          <ac:chgData name="Dara Ramos" userId="07294a4c1f1f07d6" providerId="LiveId" clId="{981B1CF8-3B40-4689-A297-F220E6D814AF}" dt="2023-01-30T22:42:58.110" v="1459" actId="1076"/>
          <ac:spMkLst>
            <pc:docMk/>
            <pc:sldMk cId="2548237530" sldId="281"/>
            <ac:spMk id="5" creationId="{C46EFCF3-63BF-A9DC-2E4A-3548F86B339A}"/>
          </ac:spMkLst>
        </pc:spChg>
      </pc:sldChg>
      <pc:sldChg chg="modSp add mod ord">
        <pc:chgData name="Dara Ramos" userId="07294a4c1f1f07d6" providerId="LiveId" clId="{981B1CF8-3B40-4689-A297-F220E6D814AF}" dt="2023-01-30T23:34:20.557" v="1582" actId="13244"/>
        <pc:sldMkLst>
          <pc:docMk/>
          <pc:sldMk cId="3215741875" sldId="282"/>
        </pc:sldMkLst>
        <pc:spChg chg="mod">
          <ac:chgData name="Dara Ramos" userId="07294a4c1f1f07d6" providerId="LiveId" clId="{981B1CF8-3B40-4689-A297-F220E6D814AF}" dt="2023-01-30T22:13:23.645" v="741" actId="1076"/>
          <ac:spMkLst>
            <pc:docMk/>
            <pc:sldMk cId="3215741875" sldId="282"/>
            <ac:spMk id="2" creationId="{7875893A-70FF-C0CF-A637-0130FCA1A004}"/>
          </ac:spMkLst>
        </pc:spChg>
        <pc:spChg chg="mod ord">
          <ac:chgData name="Dara Ramos" userId="07294a4c1f1f07d6" providerId="LiveId" clId="{981B1CF8-3B40-4689-A297-F220E6D814AF}" dt="2023-01-30T23:34:20.557" v="1582" actId="13244"/>
          <ac:spMkLst>
            <pc:docMk/>
            <pc:sldMk cId="3215741875" sldId="282"/>
            <ac:spMk id="3" creationId="{BD1C61E0-18FB-A1AB-BD7C-44D4AFC81BAF}"/>
          </ac:spMkLst>
        </pc:spChg>
      </pc:sldChg>
      <pc:sldChg chg="addSp modSp add mod">
        <pc:chgData name="Dara Ramos" userId="07294a4c1f1f07d6" providerId="LiveId" clId="{981B1CF8-3B40-4689-A297-F220E6D814AF}" dt="2023-01-30T23:34:26.003" v="1583" actId="13244"/>
        <pc:sldMkLst>
          <pc:docMk/>
          <pc:sldMk cId="471421495" sldId="283"/>
        </pc:sldMkLst>
        <pc:spChg chg="mod">
          <ac:chgData name="Dara Ramos" userId="07294a4c1f1f07d6" providerId="LiveId" clId="{981B1CF8-3B40-4689-A297-F220E6D814AF}" dt="2023-01-30T22:18:51.671" v="851" actId="1076"/>
          <ac:spMkLst>
            <pc:docMk/>
            <pc:sldMk cId="471421495" sldId="283"/>
            <ac:spMk id="2" creationId="{7875893A-70FF-C0CF-A637-0130FCA1A004}"/>
          </ac:spMkLst>
        </pc:spChg>
        <pc:spChg chg="mod ord">
          <ac:chgData name="Dara Ramos" userId="07294a4c1f1f07d6" providerId="LiveId" clId="{981B1CF8-3B40-4689-A297-F220E6D814AF}" dt="2023-01-30T23:34:26.003" v="1583" actId="13244"/>
          <ac:spMkLst>
            <pc:docMk/>
            <pc:sldMk cId="471421495" sldId="283"/>
            <ac:spMk id="3" creationId="{BD1C61E0-18FB-A1AB-BD7C-44D4AFC81BAF}"/>
          </ac:spMkLst>
        </pc:spChg>
        <pc:picChg chg="add mod">
          <ac:chgData name="Dara Ramos" userId="07294a4c1f1f07d6" providerId="LiveId" clId="{981B1CF8-3B40-4689-A297-F220E6D814AF}" dt="2023-01-30T23:32:14.909" v="1467" actId="962"/>
          <ac:picMkLst>
            <pc:docMk/>
            <pc:sldMk cId="471421495" sldId="283"/>
            <ac:picMk id="4" creationId="{FC0A1FE3-41EF-29BA-9ADA-984735A4A5DE}"/>
          </ac:picMkLst>
        </pc:picChg>
        <pc:picChg chg="add mod">
          <ac:chgData name="Dara Ramos" userId="07294a4c1f1f07d6" providerId="LiveId" clId="{981B1CF8-3B40-4689-A297-F220E6D814AF}" dt="2023-01-30T23:32:16.556" v="1468" actId="962"/>
          <ac:picMkLst>
            <pc:docMk/>
            <pc:sldMk cId="471421495" sldId="283"/>
            <ac:picMk id="5" creationId="{BE7F078B-1425-B3FC-EE3E-CA27D6DADD03}"/>
          </ac:picMkLst>
        </pc:picChg>
        <pc:picChg chg="add mod">
          <ac:chgData name="Dara Ramos" userId="07294a4c1f1f07d6" providerId="LiveId" clId="{981B1CF8-3B40-4689-A297-F220E6D814AF}" dt="2023-01-30T23:32:18.604" v="1469" actId="962"/>
          <ac:picMkLst>
            <pc:docMk/>
            <pc:sldMk cId="471421495" sldId="283"/>
            <ac:picMk id="6" creationId="{9A6A2888-AF29-B9C1-1402-B2F098B8D9CC}"/>
          </ac:picMkLst>
        </pc:picChg>
      </pc:sldChg>
      <pc:sldChg chg="addSp delSp modSp add mod ord">
        <pc:chgData name="Dara Ramos" userId="07294a4c1f1f07d6" providerId="LiveId" clId="{981B1CF8-3B40-4689-A297-F220E6D814AF}" dt="2023-01-30T23:37:09.623" v="1732" actId="962"/>
        <pc:sldMkLst>
          <pc:docMk/>
          <pc:sldMk cId="1885460281" sldId="284"/>
        </pc:sldMkLst>
        <pc:spChg chg="mod ord">
          <ac:chgData name="Dara Ramos" userId="07294a4c1f1f07d6" providerId="LiveId" clId="{981B1CF8-3B40-4689-A297-F220E6D814AF}" dt="2023-01-30T23:36:20.498" v="1592" actId="13244"/>
          <ac:spMkLst>
            <pc:docMk/>
            <pc:sldMk cId="1885460281" sldId="284"/>
            <ac:spMk id="2" creationId="{7875893A-70FF-C0CF-A637-0130FCA1A004}"/>
          </ac:spMkLst>
        </pc:spChg>
        <pc:spChg chg="mod ord">
          <ac:chgData name="Dara Ramos" userId="07294a4c1f1f07d6" providerId="LiveId" clId="{981B1CF8-3B40-4689-A297-F220E6D814AF}" dt="2023-01-30T23:34:38.426" v="1584" actId="13244"/>
          <ac:spMkLst>
            <pc:docMk/>
            <pc:sldMk cId="1885460281" sldId="284"/>
            <ac:spMk id="3" creationId="{BD1C61E0-18FB-A1AB-BD7C-44D4AFC81BAF}"/>
          </ac:spMkLst>
        </pc:spChg>
        <pc:spChg chg="add mod">
          <ac:chgData name="Dara Ramos" userId="07294a4c1f1f07d6" providerId="LiveId" clId="{981B1CF8-3B40-4689-A297-F220E6D814AF}" dt="2023-01-30T22:22:19.540" v="940" actId="164"/>
          <ac:spMkLst>
            <pc:docMk/>
            <pc:sldMk cId="1885460281" sldId="284"/>
            <ac:spMk id="6" creationId="{3C2592CD-73E1-EAE9-B48A-FCB27A491E49}"/>
          </ac:spMkLst>
        </pc:spChg>
        <pc:spChg chg="add mod">
          <ac:chgData name="Dara Ramos" userId="07294a4c1f1f07d6" providerId="LiveId" clId="{981B1CF8-3B40-4689-A297-F220E6D814AF}" dt="2023-01-30T23:35:31.442" v="1588" actId="164"/>
          <ac:spMkLst>
            <pc:docMk/>
            <pc:sldMk cId="1885460281" sldId="284"/>
            <ac:spMk id="12" creationId="{AB73B451-38E4-D80C-6D21-7157A78F2FF0}"/>
          </ac:spMkLst>
        </pc:spChg>
        <pc:spChg chg="add mod">
          <ac:chgData name="Dara Ramos" userId="07294a4c1f1f07d6" providerId="LiveId" clId="{981B1CF8-3B40-4689-A297-F220E6D814AF}" dt="2023-01-30T23:35:56.742" v="1590" actId="164"/>
          <ac:spMkLst>
            <pc:docMk/>
            <pc:sldMk cId="1885460281" sldId="284"/>
            <ac:spMk id="14" creationId="{D1E2DC09-9D3F-06EF-BCDE-EF6DE3C4C59F}"/>
          </ac:spMkLst>
        </pc:spChg>
        <pc:spChg chg="add mod">
          <ac:chgData name="Dara Ramos" userId="07294a4c1f1f07d6" providerId="LiveId" clId="{981B1CF8-3B40-4689-A297-F220E6D814AF}" dt="2023-01-30T23:35:37.442" v="1589" actId="164"/>
          <ac:spMkLst>
            <pc:docMk/>
            <pc:sldMk cId="1885460281" sldId="284"/>
            <ac:spMk id="15" creationId="{CDB50DB6-2078-B195-8242-C7C6F3F97A48}"/>
          </ac:spMkLst>
        </pc:spChg>
        <pc:spChg chg="add mod">
          <ac:chgData name="Dara Ramos" userId="07294a4c1f1f07d6" providerId="LiveId" clId="{981B1CF8-3B40-4689-A297-F220E6D814AF}" dt="2023-01-30T23:36:08.278" v="1591" actId="164"/>
          <ac:spMkLst>
            <pc:docMk/>
            <pc:sldMk cId="1885460281" sldId="284"/>
            <ac:spMk id="16" creationId="{76572B46-78CB-6042-7066-DCE656807BA4}"/>
          </ac:spMkLst>
        </pc:spChg>
        <pc:spChg chg="add del mod">
          <ac:chgData name="Dara Ramos" userId="07294a4c1f1f07d6" providerId="LiveId" clId="{981B1CF8-3B40-4689-A297-F220E6D814AF}" dt="2023-01-30T22:26:25.538" v="1017" actId="478"/>
          <ac:spMkLst>
            <pc:docMk/>
            <pc:sldMk cId="1885460281" sldId="284"/>
            <ac:spMk id="18" creationId="{FD67E155-9B67-740D-E2CB-1BBF279DB8F0}"/>
          </ac:spMkLst>
        </pc:spChg>
        <pc:spChg chg="add del mod">
          <ac:chgData name="Dara Ramos" userId="07294a4c1f1f07d6" providerId="LiveId" clId="{981B1CF8-3B40-4689-A297-F220E6D814AF}" dt="2023-01-30T22:26:27.265" v="1018" actId="478"/>
          <ac:spMkLst>
            <pc:docMk/>
            <pc:sldMk cId="1885460281" sldId="284"/>
            <ac:spMk id="20" creationId="{412D1E93-A1BD-8E20-FD04-FBE8FD31267B}"/>
          </ac:spMkLst>
        </pc:spChg>
        <pc:spChg chg="add del mod">
          <ac:chgData name="Dara Ramos" userId="07294a4c1f1f07d6" providerId="LiveId" clId="{981B1CF8-3B40-4689-A297-F220E6D814AF}" dt="2023-01-30T22:26:28.552" v="1019" actId="478"/>
          <ac:spMkLst>
            <pc:docMk/>
            <pc:sldMk cId="1885460281" sldId="284"/>
            <ac:spMk id="22" creationId="{9EF9951A-A121-D34E-AA64-94985110457F}"/>
          </ac:spMkLst>
        </pc:spChg>
        <pc:spChg chg="add mod ord">
          <ac:chgData name="Dara Ramos" userId="07294a4c1f1f07d6" providerId="LiveId" clId="{981B1CF8-3B40-4689-A297-F220E6D814AF}" dt="2023-01-30T23:35:04.787" v="1587" actId="13244"/>
          <ac:spMkLst>
            <pc:docMk/>
            <pc:sldMk cId="1885460281" sldId="284"/>
            <ac:spMk id="23" creationId="{BD5C260D-D12B-D57D-D95F-A32F92A98C88}"/>
          </ac:spMkLst>
        </pc:spChg>
        <pc:spChg chg="add mod ord">
          <ac:chgData name="Dara Ramos" userId="07294a4c1f1f07d6" providerId="LiveId" clId="{981B1CF8-3B40-4689-A297-F220E6D814AF}" dt="2023-01-30T23:36:29.796" v="1595" actId="13244"/>
          <ac:spMkLst>
            <pc:docMk/>
            <pc:sldMk cId="1885460281" sldId="284"/>
            <ac:spMk id="24" creationId="{5363FAD3-D4F2-2075-30E5-7E339F1CC272}"/>
          </ac:spMkLst>
        </pc:spChg>
        <pc:spChg chg="add mod ord">
          <ac:chgData name="Dara Ramos" userId="07294a4c1f1f07d6" providerId="LiveId" clId="{981B1CF8-3B40-4689-A297-F220E6D814AF}" dt="2023-01-30T23:36:33.148" v="1596" actId="13244"/>
          <ac:spMkLst>
            <pc:docMk/>
            <pc:sldMk cId="1885460281" sldId="284"/>
            <ac:spMk id="25" creationId="{B642B30E-E457-2633-45B6-41DD2A9C57CF}"/>
          </ac:spMkLst>
        </pc:spChg>
        <pc:spChg chg="add mod">
          <ac:chgData name="Dara Ramos" userId="07294a4c1f1f07d6" providerId="LiveId" clId="{981B1CF8-3B40-4689-A297-F220E6D814AF}" dt="2023-01-30T22:27:53.544" v="1090" actId="20577"/>
          <ac:spMkLst>
            <pc:docMk/>
            <pc:sldMk cId="1885460281" sldId="284"/>
            <ac:spMk id="26" creationId="{ED05ACC0-D673-8D70-54D6-B4E6C962121B}"/>
          </ac:spMkLst>
        </pc:spChg>
        <pc:grpChg chg="add mod ord">
          <ac:chgData name="Dara Ramos" userId="07294a4c1f1f07d6" providerId="LiveId" clId="{981B1CF8-3B40-4689-A297-F220E6D814AF}" dt="2023-01-30T23:36:42.407" v="1632" actId="962"/>
          <ac:grpSpMkLst>
            <pc:docMk/>
            <pc:sldMk cId="1885460281" sldId="284"/>
            <ac:grpSpMk id="5" creationId="{002FDBBF-B94C-A114-D312-89936CD6E18C}"/>
          </ac:grpSpMkLst>
        </pc:grpChg>
        <pc:grpChg chg="add mod ord">
          <ac:chgData name="Dara Ramos" userId="07294a4c1f1f07d6" providerId="LiveId" clId="{981B1CF8-3B40-4689-A297-F220E6D814AF}" dt="2023-01-30T23:36:52.754" v="1668" actId="962"/>
          <ac:grpSpMkLst>
            <pc:docMk/>
            <pc:sldMk cId="1885460281" sldId="284"/>
            <ac:grpSpMk id="11" creationId="{071BBECB-A49E-823C-B876-93AA8AB23661}"/>
          </ac:grpSpMkLst>
        </pc:grpChg>
        <pc:grpChg chg="add mod ord">
          <ac:chgData name="Dara Ramos" userId="07294a4c1f1f07d6" providerId="LiveId" clId="{981B1CF8-3B40-4689-A297-F220E6D814AF}" dt="2023-01-30T23:34:52.625" v="1585" actId="13244"/>
          <ac:grpSpMkLst>
            <pc:docMk/>
            <pc:sldMk cId="1885460281" sldId="284"/>
            <ac:grpSpMk id="13" creationId="{81C114B3-CA1C-AB95-507E-5F98BB983BDC}"/>
          </ac:grpSpMkLst>
        </pc:grpChg>
        <pc:grpChg chg="add mod">
          <ac:chgData name="Dara Ramos" userId="07294a4c1f1f07d6" providerId="LiveId" clId="{981B1CF8-3B40-4689-A297-F220E6D814AF}" dt="2023-01-30T23:37:01.441" v="1700" actId="962"/>
          <ac:grpSpMkLst>
            <pc:docMk/>
            <pc:sldMk cId="1885460281" sldId="284"/>
            <ac:grpSpMk id="17" creationId="{7910EA96-2EA4-5061-869F-EA312DCA87A1}"/>
          </ac:grpSpMkLst>
        </pc:grpChg>
        <pc:grpChg chg="add mod">
          <ac:chgData name="Dara Ramos" userId="07294a4c1f1f07d6" providerId="LiveId" clId="{981B1CF8-3B40-4689-A297-F220E6D814AF}" dt="2023-01-30T23:37:09.623" v="1732" actId="962"/>
          <ac:grpSpMkLst>
            <pc:docMk/>
            <pc:sldMk cId="1885460281" sldId="284"/>
            <ac:grpSpMk id="18" creationId="{9349BFBE-FAD7-C575-E2F0-BA688494547C}"/>
          </ac:grpSpMkLst>
        </pc:grpChg>
        <pc:picChg chg="add mod">
          <ac:chgData name="Dara Ramos" userId="07294a4c1f1f07d6" providerId="LiveId" clId="{981B1CF8-3B40-4689-A297-F220E6D814AF}" dt="2023-01-30T22:22:19.540" v="940" actId="164"/>
          <ac:picMkLst>
            <pc:docMk/>
            <pc:sldMk cId="1885460281" sldId="284"/>
            <ac:picMk id="4" creationId="{5519B1D5-148F-CA37-E6D6-F1CDA01EDA9E}"/>
          </ac:picMkLst>
        </pc:picChg>
        <pc:picChg chg="add mod">
          <ac:chgData name="Dara Ramos" userId="07294a4c1f1f07d6" providerId="LiveId" clId="{981B1CF8-3B40-4689-A297-F220E6D814AF}" dt="2023-01-30T23:36:08.278" v="1591" actId="164"/>
          <ac:picMkLst>
            <pc:docMk/>
            <pc:sldMk cId="1885460281" sldId="284"/>
            <ac:picMk id="7" creationId="{208AFDDD-C434-FF2A-9F3B-12AA1078347C}"/>
          </ac:picMkLst>
        </pc:picChg>
        <pc:picChg chg="add mod">
          <ac:chgData name="Dara Ramos" userId="07294a4c1f1f07d6" providerId="LiveId" clId="{981B1CF8-3B40-4689-A297-F220E6D814AF}" dt="2023-01-30T23:35:37.442" v="1589" actId="164"/>
          <ac:picMkLst>
            <pc:docMk/>
            <pc:sldMk cId="1885460281" sldId="284"/>
            <ac:picMk id="8" creationId="{913762A6-1861-25F4-E57D-EE4CBF63C76F}"/>
          </ac:picMkLst>
        </pc:picChg>
        <pc:picChg chg="add mod">
          <ac:chgData name="Dara Ramos" userId="07294a4c1f1f07d6" providerId="LiveId" clId="{981B1CF8-3B40-4689-A297-F220E6D814AF}" dt="2023-01-30T23:35:56.742" v="1590" actId="164"/>
          <ac:picMkLst>
            <pc:docMk/>
            <pc:sldMk cId="1885460281" sldId="284"/>
            <ac:picMk id="9" creationId="{09C9F75E-FBF4-8913-EFC3-83E7DA9FD457}"/>
          </ac:picMkLst>
        </pc:picChg>
        <pc:picChg chg="add mod ord">
          <ac:chgData name="Dara Ramos" userId="07294a4c1f1f07d6" providerId="LiveId" clId="{981B1CF8-3B40-4689-A297-F220E6D814AF}" dt="2023-01-30T23:35:31.442" v="1588" actId="164"/>
          <ac:picMkLst>
            <pc:docMk/>
            <pc:sldMk cId="1885460281" sldId="284"/>
            <ac:picMk id="10" creationId="{84D2D76A-A479-5210-D948-72E9A569F933}"/>
          </ac:picMkLst>
        </pc:picChg>
      </pc:sldChg>
      <pc:sldChg chg="addSp modSp add mod ord">
        <pc:chgData name="Dara Ramos" userId="07294a4c1f1f07d6" providerId="LiveId" clId="{981B1CF8-3B40-4689-A297-F220E6D814AF}" dt="2023-01-30T23:37:15.877" v="1733" actId="13244"/>
        <pc:sldMkLst>
          <pc:docMk/>
          <pc:sldMk cId="2842032599" sldId="285"/>
        </pc:sldMkLst>
        <pc:spChg chg="mod">
          <ac:chgData name="Dara Ramos" userId="07294a4c1f1f07d6" providerId="LiveId" clId="{981B1CF8-3B40-4689-A297-F220E6D814AF}" dt="2023-01-30T22:31:00.710" v="1171" actId="1076"/>
          <ac:spMkLst>
            <pc:docMk/>
            <pc:sldMk cId="2842032599" sldId="285"/>
            <ac:spMk id="2" creationId="{7875893A-70FF-C0CF-A637-0130FCA1A004}"/>
          </ac:spMkLst>
        </pc:spChg>
        <pc:spChg chg="mod ord">
          <ac:chgData name="Dara Ramos" userId="07294a4c1f1f07d6" providerId="LiveId" clId="{981B1CF8-3B40-4689-A297-F220E6D814AF}" dt="2023-01-30T23:37:15.877" v="1733" actId="13244"/>
          <ac:spMkLst>
            <pc:docMk/>
            <pc:sldMk cId="2842032599" sldId="285"/>
            <ac:spMk id="3" creationId="{BD1C61E0-18FB-A1AB-BD7C-44D4AFC81BAF}"/>
          </ac:spMkLst>
        </pc:spChg>
        <pc:picChg chg="add mod">
          <ac:chgData name="Dara Ramos" userId="07294a4c1f1f07d6" providerId="LiveId" clId="{981B1CF8-3B40-4689-A297-F220E6D814AF}" dt="2023-01-30T23:33:22.669" v="1575" actId="962"/>
          <ac:picMkLst>
            <pc:docMk/>
            <pc:sldMk cId="2842032599" sldId="285"/>
            <ac:picMk id="4" creationId="{1E4F10FE-5588-8CBB-6BC2-F206F8809397}"/>
          </ac:picMkLst>
        </pc:picChg>
      </pc:sldChg>
      <pc:sldChg chg="addSp modSp add mod">
        <pc:chgData name="Dara Ramos" userId="07294a4c1f1f07d6" providerId="LiveId" clId="{981B1CF8-3B40-4689-A297-F220E6D814AF}" dt="2023-01-30T23:37:22.790" v="1734" actId="13244"/>
        <pc:sldMkLst>
          <pc:docMk/>
          <pc:sldMk cId="2252571010" sldId="286"/>
        </pc:sldMkLst>
        <pc:spChg chg="mod">
          <ac:chgData name="Dara Ramos" userId="07294a4c1f1f07d6" providerId="LiveId" clId="{981B1CF8-3B40-4689-A297-F220E6D814AF}" dt="2023-01-30T22:32:34.259" v="1178" actId="1076"/>
          <ac:spMkLst>
            <pc:docMk/>
            <pc:sldMk cId="2252571010" sldId="286"/>
            <ac:spMk id="2" creationId="{7875893A-70FF-C0CF-A637-0130FCA1A004}"/>
          </ac:spMkLst>
        </pc:spChg>
        <pc:spChg chg="mod ord">
          <ac:chgData name="Dara Ramos" userId="07294a4c1f1f07d6" providerId="LiveId" clId="{981B1CF8-3B40-4689-A297-F220E6D814AF}" dt="2023-01-30T23:37:22.790" v="1734" actId="13244"/>
          <ac:spMkLst>
            <pc:docMk/>
            <pc:sldMk cId="2252571010" sldId="286"/>
            <ac:spMk id="3" creationId="{BD1C61E0-18FB-A1AB-BD7C-44D4AFC81BAF}"/>
          </ac:spMkLst>
        </pc:spChg>
        <pc:picChg chg="add mod">
          <ac:chgData name="Dara Ramos" userId="07294a4c1f1f07d6" providerId="LiveId" clId="{981B1CF8-3B40-4689-A297-F220E6D814AF}" dt="2023-01-30T23:33:32.851" v="1576" actId="962"/>
          <ac:picMkLst>
            <pc:docMk/>
            <pc:sldMk cId="2252571010" sldId="286"/>
            <ac:picMk id="4" creationId="{D627DC08-21A9-6626-3443-B27984D8D67B}"/>
          </ac:picMkLst>
        </pc:picChg>
      </pc:sldChg>
      <pc:sldChg chg="addSp modSp add mod">
        <pc:chgData name="Dara Ramos" userId="07294a4c1f1f07d6" providerId="LiveId" clId="{981B1CF8-3B40-4689-A297-F220E6D814AF}" dt="2023-01-30T23:37:29.897" v="1735" actId="13244"/>
        <pc:sldMkLst>
          <pc:docMk/>
          <pc:sldMk cId="1874275330" sldId="287"/>
        </pc:sldMkLst>
        <pc:spChg chg="mod">
          <ac:chgData name="Dara Ramos" userId="07294a4c1f1f07d6" providerId="LiveId" clId="{981B1CF8-3B40-4689-A297-F220E6D814AF}" dt="2023-01-30T22:33:56.055" v="1213" actId="1076"/>
          <ac:spMkLst>
            <pc:docMk/>
            <pc:sldMk cId="1874275330" sldId="287"/>
            <ac:spMk id="2" creationId="{7875893A-70FF-C0CF-A637-0130FCA1A004}"/>
          </ac:spMkLst>
        </pc:spChg>
        <pc:spChg chg="mod ord">
          <ac:chgData name="Dara Ramos" userId="07294a4c1f1f07d6" providerId="LiveId" clId="{981B1CF8-3B40-4689-A297-F220E6D814AF}" dt="2023-01-30T23:37:29.897" v="1735" actId="13244"/>
          <ac:spMkLst>
            <pc:docMk/>
            <pc:sldMk cId="1874275330" sldId="287"/>
            <ac:spMk id="3" creationId="{BD1C61E0-18FB-A1AB-BD7C-44D4AFC81BAF}"/>
          </ac:spMkLst>
        </pc:spChg>
        <pc:picChg chg="add mod">
          <ac:chgData name="Dara Ramos" userId="07294a4c1f1f07d6" providerId="LiveId" clId="{981B1CF8-3B40-4689-A297-F220E6D814AF}" dt="2023-01-30T23:33:36.856" v="1577" actId="962"/>
          <ac:picMkLst>
            <pc:docMk/>
            <pc:sldMk cId="1874275330" sldId="287"/>
            <ac:picMk id="4" creationId="{FF3F5FD7-F0CF-7B1B-AFBE-AA4CE3ABB323}"/>
          </ac:picMkLst>
        </pc:picChg>
      </pc:sldChg>
      <pc:sldChg chg="modSp add mod">
        <pc:chgData name="Dara Ramos" userId="07294a4c1f1f07d6" providerId="LiveId" clId="{981B1CF8-3B40-4689-A297-F220E6D814AF}" dt="2023-01-30T23:37:34.869" v="1736" actId="13244"/>
        <pc:sldMkLst>
          <pc:docMk/>
          <pc:sldMk cId="506854859" sldId="288"/>
        </pc:sldMkLst>
        <pc:spChg chg="mod">
          <ac:chgData name="Dara Ramos" userId="07294a4c1f1f07d6" providerId="LiveId" clId="{981B1CF8-3B40-4689-A297-F220E6D814AF}" dt="2023-01-30T22:35:16.430" v="1245" actId="1076"/>
          <ac:spMkLst>
            <pc:docMk/>
            <pc:sldMk cId="506854859" sldId="288"/>
            <ac:spMk id="2" creationId="{7875893A-70FF-C0CF-A637-0130FCA1A004}"/>
          </ac:spMkLst>
        </pc:spChg>
        <pc:spChg chg="mod ord">
          <ac:chgData name="Dara Ramos" userId="07294a4c1f1f07d6" providerId="LiveId" clId="{981B1CF8-3B40-4689-A297-F220E6D814AF}" dt="2023-01-30T23:37:34.869" v="1736" actId="13244"/>
          <ac:spMkLst>
            <pc:docMk/>
            <pc:sldMk cId="506854859" sldId="288"/>
            <ac:spMk id="3" creationId="{BD1C61E0-18FB-A1AB-BD7C-44D4AFC81BAF}"/>
          </ac:spMkLst>
        </pc:spChg>
        <pc:picChg chg="mod">
          <ac:chgData name="Dara Ramos" userId="07294a4c1f1f07d6" providerId="LiveId" clId="{981B1CF8-3B40-4689-A297-F220E6D814AF}" dt="2023-01-30T23:33:39.145" v="1578" actId="962"/>
          <ac:picMkLst>
            <pc:docMk/>
            <pc:sldMk cId="506854859" sldId="288"/>
            <ac:picMk id="4" creationId="{FF3F5FD7-F0CF-7B1B-AFBE-AA4CE3ABB323}"/>
          </ac:picMkLst>
        </pc:picChg>
      </pc:sldChg>
      <pc:sldChg chg="modSp add mod ord">
        <pc:chgData name="Dara Ramos" userId="07294a4c1f1f07d6" providerId="LiveId" clId="{981B1CF8-3B40-4689-A297-F220E6D814AF}" dt="2023-01-30T23:37:40.630" v="1737" actId="13244"/>
        <pc:sldMkLst>
          <pc:docMk/>
          <pc:sldMk cId="138341910" sldId="289"/>
        </pc:sldMkLst>
        <pc:spChg chg="mod">
          <ac:chgData name="Dara Ramos" userId="07294a4c1f1f07d6" providerId="LiveId" clId="{981B1CF8-3B40-4689-A297-F220E6D814AF}" dt="2023-01-30T22:43:46.073" v="1463" actId="1076"/>
          <ac:spMkLst>
            <pc:docMk/>
            <pc:sldMk cId="138341910" sldId="289"/>
            <ac:spMk id="2" creationId="{7875893A-70FF-C0CF-A637-0130FCA1A004}"/>
          </ac:spMkLst>
        </pc:spChg>
        <pc:spChg chg="mod ord">
          <ac:chgData name="Dara Ramos" userId="07294a4c1f1f07d6" providerId="LiveId" clId="{981B1CF8-3B40-4689-A297-F220E6D814AF}" dt="2023-01-30T23:37:40.630" v="1737" actId="13244"/>
          <ac:spMkLst>
            <pc:docMk/>
            <pc:sldMk cId="138341910" sldId="289"/>
            <ac:spMk id="3" creationId="{BD1C61E0-18FB-A1AB-BD7C-44D4AFC81BAF}"/>
          </ac:spMkLst>
        </pc:spChg>
        <pc:picChg chg="mod">
          <ac:chgData name="Dara Ramos" userId="07294a4c1f1f07d6" providerId="LiveId" clId="{981B1CF8-3B40-4689-A297-F220E6D814AF}" dt="2023-01-30T23:33:40.841" v="1579" actId="962"/>
          <ac:picMkLst>
            <pc:docMk/>
            <pc:sldMk cId="138341910" sldId="289"/>
            <ac:picMk id="4" creationId="{FF3F5FD7-F0CF-7B1B-AFBE-AA4CE3ABB323}"/>
          </ac:picMkLst>
        </pc:picChg>
      </pc:sldChg>
      <pc:sldChg chg="new del">
        <pc:chgData name="Dara Ramos" userId="07294a4c1f1f07d6" providerId="LiveId" clId="{981B1CF8-3B40-4689-A297-F220E6D814AF}" dt="2023-01-30T22:37:55.107" v="1289" actId="680"/>
        <pc:sldMkLst>
          <pc:docMk/>
          <pc:sldMk cId="1651982" sldId="290"/>
        </pc:sldMkLst>
      </pc:sldChg>
      <pc:sldChg chg="modSp add mod ord">
        <pc:chgData name="Dara Ramos" userId="07294a4c1f1f07d6" providerId="LiveId" clId="{981B1CF8-3B40-4689-A297-F220E6D814AF}" dt="2023-01-30T23:37:47.704" v="1738" actId="13244"/>
        <pc:sldMkLst>
          <pc:docMk/>
          <pc:sldMk cId="2031946856" sldId="290"/>
        </pc:sldMkLst>
        <pc:spChg chg="mod">
          <ac:chgData name="Dara Ramos" userId="07294a4c1f1f07d6" providerId="LiveId" clId="{981B1CF8-3B40-4689-A297-F220E6D814AF}" dt="2023-01-30T22:44:39.497" v="1464" actId="12"/>
          <ac:spMkLst>
            <pc:docMk/>
            <pc:sldMk cId="2031946856" sldId="290"/>
            <ac:spMk id="2" creationId="{7875893A-70FF-C0CF-A637-0130FCA1A004}"/>
          </ac:spMkLst>
        </pc:spChg>
        <pc:spChg chg="mod ord">
          <ac:chgData name="Dara Ramos" userId="07294a4c1f1f07d6" providerId="LiveId" clId="{981B1CF8-3B40-4689-A297-F220E6D814AF}" dt="2023-01-30T23:37:47.704" v="1738" actId="13244"/>
          <ac:spMkLst>
            <pc:docMk/>
            <pc:sldMk cId="2031946856" sldId="290"/>
            <ac:spMk id="3" creationId="{BD1C61E0-18FB-A1AB-BD7C-44D4AFC81BAF}"/>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EC38CD8-4DDF-E4C9-B371-78478ABE5A5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latin typeface="+mj-lt"/>
            </a:endParaRPr>
          </a:p>
        </p:txBody>
      </p:sp>
      <p:sp>
        <p:nvSpPr>
          <p:cNvPr id="3" name="Date Placeholder 2">
            <a:extLst>
              <a:ext uri="{FF2B5EF4-FFF2-40B4-BE49-F238E27FC236}">
                <a16:creationId xmlns:a16="http://schemas.microsoft.com/office/drawing/2014/main" id="{AAC5CD47-6439-7D2D-6C9E-997A56A802C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187BC40-DBB8-4E54-8471-D6BB04D54110}" type="datetimeFigureOut">
              <a:rPr lang="en-US" smtClean="0">
                <a:latin typeface="+mj-lt"/>
              </a:rPr>
              <a:t>1/30/2023</a:t>
            </a:fld>
            <a:endParaRPr lang="en-US">
              <a:latin typeface="+mj-lt"/>
            </a:endParaRPr>
          </a:p>
        </p:txBody>
      </p:sp>
      <p:sp>
        <p:nvSpPr>
          <p:cNvPr id="4" name="Footer Placeholder 3">
            <a:extLst>
              <a:ext uri="{FF2B5EF4-FFF2-40B4-BE49-F238E27FC236}">
                <a16:creationId xmlns:a16="http://schemas.microsoft.com/office/drawing/2014/main" id="{BBA7724A-DBBC-4133-5E57-F5E2F6D2185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latin typeface="+mj-lt"/>
            </a:endParaRPr>
          </a:p>
        </p:txBody>
      </p:sp>
      <p:sp>
        <p:nvSpPr>
          <p:cNvPr id="5" name="Slide Number Placeholder 4">
            <a:extLst>
              <a:ext uri="{FF2B5EF4-FFF2-40B4-BE49-F238E27FC236}">
                <a16:creationId xmlns:a16="http://schemas.microsoft.com/office/drawing/2014/main" id="{FA7314F7-18BB-E845-0A83-9FDE4D5833A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834EE2A-5A7C-4143-8732-BC53CAD53092}" type="slidenum">
              <a:rPr lang="en-US" smtClean="0">
                <a:latin typeface="+mj-lt"/>
              </a:rPr>
              <a:t>‹#›</a:t>
            </a:fld>
            <a:endParaRPr lang="en-US">
              <a:latin typeface="+mj-lt"/>
            </a:endParaRPr>
          </a:p>
        </p:txBody>
      </p:sp>
    </p:spTree>
    <p:extLst>
      <p:ext uri="{BB962C8B-B14F-4D97-AF65-F5344CB8AC3E}">
        <p14:creationId xmlns:p14="http://schemas.microsoft.com/office/powerpoint/2010/main" val="145925278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mj-lt"/>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mj-lt"/>
              </a:defRPr>
            </a:lvl1pPr>
          </a:lstStyle>
          <a:p>
            <a:fld id="{6AEBADBC-29F0-4DD6-A704-671BFF6A20F7}" type="datetimeFigureOut">
              <a:rPr lang="en-US" smtClean="0"/>
              <a:pPr/>
              <a:t>1/30/2023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mj-lt"/>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mj-lt"/>
              </a:defRPr>
            </a:lvl1pPr>
          </a:lstStyle>
          <a:p>
            <a:fld id="{B37DD57C-131B-4C9E-BFF6-C55F8685D1A3}" type="slidenum">
              <a:rPr lang="en-US" smtClean="0"/>
              <a:pPr/>
              <a:t>‹#›</a:t>
            </a:fld>
            <a:endParaRPr lang="en-US"/>
          </a:p>
        </p:txBody>
      </p:sp>
    </p:spTree>
    <p:extLst>
      <p:ext uri="{BB962C8B-B14F-4D97-AF65-F5344CB8AC3E}">
        <p14:creationId xmlns:p14="http://schemas.microsoft.com/office/powerpoint/2010/main" val="2657000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37DD57C-131B-4C9E-BFF6-C55F8685D1A3}" type="slidenum">
              <a:rPr lang="en-US" smtClean="0"/>
              <a:pPr/>
              <a:t>1</a:t>
            </a:fld>
            <a:endParaRPr lang="en-US"/>
          </a:p>
        </p:txBody>
      </p:sp>
    </p:spTree>
    <p:extLst>
      <p:ext uri="{BB962C8B-B14F-4D97-AF65-F5344CB8AC3E}">
        <p14:creationId xmlns:p14="http://schemas.microsoft.com/office/powerpoint/2010/main" val="40957386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37DD57C-131B-4C9E-BFF6-C55F8685D1A3}" type="slidenum">
              <a:rPr lang="en-US" smtClean="0"/>
              <a:pPr/>
              <a:t>15</a:t>
            </a:fld>
            <a:endParaRPr lang="en-US"/>
          </a:p>
        </p:txBody>
      </p:sp>
    </p:spTree>
    <p:extLst>
      <p:ext uri="{BB962C8B-B14F-4D97-AF65-F5344CB8AC3E}">
        <p14:creationId xmlns:p14="http://schemas.microsoft.com/office/powerpoint/2010/main" val="97996233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a:blip r:embed="rId2">
            <a:grayscl/>
          </a:blip>
          <a:tile tx="0" ty="0" sx="100000" sy="100000" flip="none" algn="tl"/>
        </a:blipFill>
        <a:effectLst/>
      </p:bgPr>
    </p:bg>
    <p:spTree>
      <p:nvGrpSpPr>
        <p:cNvPr id="1" name=""/>
        <p:cNvGrpSpPr/>
        <p:nvPr/>
      </p:nvGrpSpPr>
      <p:grpSpPr>
        <a:xfrm>
          <a:off x="0" y="0"/>
          <a:ext cx="0" cy="0"/>
          <a:chOff x="0" y="0"/>
          <a:chExt cx="0" cy="0"/>
        </a:xfrm>
      </p:grpSpPr>
      <p:sp>
        <p:nvSpPr>
          <p:cNvPr id="5" name="Flowchart: Process 4">
            <a:extLst>
              <a:ext uri="{FF2B5EF4-FFF2-40B4-BE49-F238E27FC236}">
                <a16:creationId xmlns:a16="http://schemas.microsoft.com/office/drawing/2014/main" id="{08BF1273-7048-14F4-59E0-55751E087E7D}"/>
              </a:ext>
            </a:extLst>
          </p:cNvPr>
          <p:cNvSpPr/>
          <p:nvPr/>
        </p:nvSpPr>
        <p:spPr>
          <a:xfrm>
            <a:off x="0" y="2931460"/>
            <a:ext cx="12192000" cy="1026458"/>
          </a:xfrm>
          <a:prstGeom prst="flowChartProcess">
            <a:avLst/>
          </a:prstGeom>
          <a:solidFill>
            <a:srgbClr val="4A89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848B0B3-F41A-1B8F-1A9B-4FAC4A4A71D1}"/>
              </a:ext>
            </a:extLst>
          </p:cNvPr>
          <p:cNvSpPr>
            <a:spLocks noGrp="1"/>
          </p:cNvSpPr>
          <p:nvPr>
            <p:ph type="ctrTitle" hasCustomPrompt="1"/>
          </p:nvPr>
        </p:nvSpPr>
        <p:spPr>
          <a:xfrm>
            <a:off x="1524000" y="2773224"/>
            <a:ext cx="9144000" cy="1342929"/>
          </a:xfrm>
          <a:prstGeom prst="hexagon">
            <a:avLst/>
          </a:prstGeom>
          <a:ln w="3175">
            <a:solidFill>
              <a:schemeClr val="accent1">
                <a:lumMod val="60000"/>
                <a:lumOff val="40000"/>
              </a:schemeClr>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anchor="ctr" anchorCtr="0">
            <a:normAutofit/>
          </a:bodyPr>
          <a:lstStyle>
            <a:lvl1pPr algn="ctr">
              <a:defRPr sz="6000">
                <a:latin typeface="Bodoni MT Condensed" panose="02070606080606020203" pitchFamily="18" charset="0"/>
              </a:defRPr>
            </a:lvl1pPr>
          </a:lstStyle>
          <a:p>
            <a:r>
              <a:rPr lang="en-US" dirty="0"/>
              <a:t>Click to add Title</a:t>
            </a:r>
          </a:p>
        </p:txBody>
      </p:sp>
      <p:sp>
        <p:nvSpPr>
          <p:cNvPr id="3" name="Subtitle 2">
            <a:extLst>
              <a:ext uri="{FF2B5EF4-FFF2-40B4-BE49-F238E27FC236}">
                <a16:creationId xmlns:a16="http://schemas.microsoft.com/office/drawing/2014/main" id="{836F1EF5-BFCF-FD37-2631-01469C5E11F4}"/>
              </a:ext>
            </a:extLst>
          </p:cNvPr>
          <p:cNvSpPr>
            <a:spLocks noGrp="1"/>
          </p:cNvSpPr>
          <p:nvPr>
            <p:ph type="subTitle" idx="1" hasCustomPrompt="1"/>
          </p:nvPr>
        </p:nvSpPr>
        <p:spPr>
          <a:xfrm>
            <a:off x="1524000" y="4274390"/>
            <a:ext cx="9144000" cy="638269"/>
          </a:xfrm>
          <a:prstGeom prst="rect">
            <a:avLst/>
          </a:prstGeom>
        </p:spPr>
        <p:txBody>
          <a:bodyPr anchor="ctr" anchorCtr="0">
            <a:normAutofit/>
          </a:bodyPr>
          <a:lstStyle>
            <a:lvl1pPr marL="0" indent="0" algn="ctr">
              <a:buNone/>
              <a:defRPr sz="2800">
                <a:latin typeface="+mj-lt"/>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dirty="0"/>
              <a:t>Click to add Subtitle</a:t>
            </a:r>
          </a:p>
        </p:txBody>
      </p:sp>
    </p:spTree>
    <p:extLst>
      <p:ext uri="{BB962C8B-B14F-4D97-AF65-F5344CB8AC3E}">
        <p14:creationId xmlns:p14="http://schemas.microsoft.com/office/powerpoint/2010/main" val="2439765216"/>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Slide with Title, Subtitle, and 2 Columns Content">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450CBCA7-3278-9DDF-52FC-B01A268056CC}"/>
              </a:ext>
            </a:extLst>
          </p:cNvPr>
          <p:cNvSpPr txBox="1">
            <a:spLocks/>
          </p:cNvSpPr>
          <p:nvPr/>
        </p:nvSpPr>
        <p:spPr>
          <a:xfrm>
            <a:off x="11779624" y="0"/>
            <a:ext cx="399552" cy="365125"/>
          </a:xfrm>
          <a:prstGeom prst="rect">
            <a:avLst/>
          </a:prstGeom>
        </p:spPr>
        <p:txBody>
          <a:bodyPr/>
          <a:lstStyle>
            <a:defPPr>
              <a:defRPr lang="en-US"/>
            </a:defPPr>
            <a:lvl1pPr algn="ctr" rtl="0" fontAlgn="base">
              <a:spcBef>
                <a:spcPct val="0"/>
              </a:spcBef>
              <a:spcAft>
                <a:spcPct val="0"/>
              </a:spcAft>
              <a:defRPr sz="1200" kern="1200">
                <a:solidFill>
                  <a:schemeClr val="bg1">
                    <a:lumMod val="65000"/>
                  </a:schemeClr>
                </a:solidFill>
                <a:latin typeface="Calibri Light" panose="020F0302020204030204" pitchFamily="34" charset="0"/>
                <a:ea typeface="ヒラギノ角ゴ ProN W3" charset="0"/>
                <a:cs typeface="Calibri Light" panose="020F0302020204030204" pitchFamily="34" charset="0"/>
                <a:sym typeface="Gill Sans" charset="0"/>
              </a:defRPr>
            </a:lvl1pPr>
            <a:lvl2pPr marL="171450" indent="28575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2pPr>
            <a:lvl3pPr marL="342900" indent="57150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3pPr>
            <a:lvl4pPr marL="514350" indent="85725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4pPr>
            <a:lvl5pPr marL="685800" indent="114300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5pPr>
            <a:lvl6pPr marL="22860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6pPr>
            <a:lvl7pPr marL="27432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7pPr>
            <a:lvl8pPr marL="32004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8pPr>
            <a:lvl9pPr marL="36576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9pPr>
          </a:lstStyle>
          <a:p>
            <a:pPr algn="r"/>
            <a:fld id="{A2C7CF71-510B-4B3F-A5C6-8040E8CDB0CA}" type="slidenum">
              <a:rPr lang="en-US" sz="1200" smtClean="0">
                <a:solidFill>
                  <a:schemeClr val="bg1">
                    <a:lumMod val="65000"/>
                  </a:schemeClr>
                </a:solidFill>
              </a:rPr>
              <a:pPr algn="r"/>
              <a:t>‹#›</a:t>
            </a:fld>
            <a:endParaRPr lang="en-US" sz="1200">
              <a:solidFill>
                <a:schemeClr val="bg1">
                  <a:lumMod val="65000"/>
                </a:schemeClr>
              </a:solidFill>
            </a:endParaRPr>
          </a:p>
        </p:txBody>
      </p:sp>
      <p:sp>
        <p:nvSpPr>
          <p:cNvPr id="14" name="Title 13">
            <a:extLst>
              <a:ext uri="{FF2B5EF4-FFF2-40B4-BE49-F238E27FC236}">
                <a16:creationId xmlns:a16="http://schemas.microsoft.com/office/drawing/2014/main" id="{A985000C-390D-4C65-6DD1-CAC47E4F1485}"/>
              </a:ext>
            </a:extLst>
          </p:cNvPr>
          <p:cNvSpPr>
            <a:spLocks noGrp="1"/>
          </p:cNvSpPr>
          <p:nvPr>
            <p:ph type="title" hasCustomPrompt="1"/>
          </p:nvPr>
        </p:nvSpPr>
        <p:spPr>
          <a:xfrm>
            <a:off x="838200" y="365129"/>
            <a:ext cx="10515600" cy="773762"/>
          </a:xfrm>
        </p:spPr>
        <p:txBody>
          <a:bodyPr>
            <a:normAutofit/>
          </a:bodyPr>
          <a:lstStyle>
            <a:lvl1pPr>
              <a:defRPr sz="3600"/>
            </a:lvl1pPr>
          </a:lstStyle>
          <a:p>
            <a:r>
              <a:rPr lang="en-US" dirty="0"/>
              <a:t>Click to add Title</a:t>
            </a:r>
          </a:p>
        </p:txBody>
      </p:sp>
      <p:sp>
        <p:nvSpPr>
          <p:cNvPr id="2" name="Content Placeholder 2">
            <a:extLst>
              <a:ext uri="{FF2B5EF4-FFF2-40B4-BE49-F238E27FC236}">
                <a16:creationId xmlns:a16="http://schemas.microsoft.com/office/drawing/2014/main" id="{C0453CB4-FBC0-3C0C-E6B9-B2A3298CC3D5}"/>
              </a:ext>
            </a:extLst>
          </p:cNvPr>
          <p:cNvSpPr>
            <a:spLocks noGrp="1"/>
          </p:cNvSpPr>
          <p:nvPr>
            <p:ph sz="half" idx="1" hasCustomPrompt="1"/>
          </p:nvPr>
        </p:nvSpPr>
        <p:spPr>
          <a:xfrm>
            <a:off x="1299882" y="1963271"/>
            <a:ext cx="4719917" cy="4221122"/>
          </a:xfrm>
          <a:prstGeom prst="rect">
            <a:avLst/>
          </a:prstGeom>
        </p:spPr>
        <p:txBody>
          <a:bodyPr>
            <a:normAutofit/>
          </a:bodyPr>
          <a:lstStyle>
            <a:lvl1pPr marL="0" indent="0">
              <a:buNone/>
              <a:defRPr sz="1600"/>
            </a:lvl1pPr>
            <a:lvl2pPr>
              <a:defRPr sz="1600"/>
            </a:lvl2pPr>
            <a:lvl3pPr>
              <a:defRPr sz="1600"/>
            </a:lvl3pPr>
            <a:lvl4pPr>
              <a:defRPr sz="1600"/>
            </a:lvl4pPr>
            <a:lvl5pPr>
              <a:defRPr sz="1600"/>
            </a:lvl5pPr>
          </a:lstStyle>
          <a:p>
            <a:pPr lvl="0"/>
            <a:r>
              <a:rPr lang="en-US" dirty="0"/>
              <a:t>Click to add Content</a:t>
            </a:r>
          </a:p>
        </p:txBody>
      </p:sp>
      <p:sp>
        <p:nvSpPr>
          <p:cNvPr id="6" name="Content Placeholder 3">
            <a:extLst>
              <a:ext uri="{FF2B5EF4-FFF2-40B4-BE49-F238E27FC236}">
                <a16:creationId xmlns:a16="http://schemas.microsoft.com/office/drawing/2014/main" id="{CCD04890-B101-827D-D94A-7614AA85176D}"/>
              </a:ext>
            </a:extLst>
          </p:cNvPr>
          <p:cNvSpPr>
            <a:spLocks noGrp="1"/>
          </p:cNvSpPr>
          <p:nvPr>
            <p:ph sz="half" idx="2" hasCustomPrompt="1"/>
          </p:nvPr>
        </p:nvSpPr>
        <p:spPr>
          <a:xfrm>
            <a:off x="6172200" y="1963271"/>
            <a:ext cx="4719917" cy="4221122"/>
          </a:xfrm>
          <a:prstGeom prst="rect">
            <a:avLst/>
          </a:prstGeom>
        </p:spPr>
        <p:txBody>
          <a:bodyPr>
            <a:normAutofit/>
          </a:bodyPr>
          <a:lstStyle>
            <a:lvl1pPr marL="0" indent="0">
              <a:buNone/>
              <a:defRPr sz="1600"/>
            </a:lvl1pPr>
            <a:lvl2pPr>
              <a:defRPr sz="1600"/>
            </a:lvl2pPr>
            <a:lvl3pPr>
              <a:defRPr sz="1600"/>
            </a:lvl3pPr>
            <a:lvl4pPr>
              <a:defRPr sz="1600"/>
            </a:lvl4pPr>
            <a:lvl5pPr>
              <a:defRPr sz="1600"/>
            </a:lvl5pPr>
          </a:lstStyle>
          <a:p>
            <a:pPr marL="0" marR="0" lvl="0" indent="0" algn="l" defTabSz="914354"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Click to add Content</a:t>
            </a:r>
          </a:p>
        </p:txBody>
      </p:sp>
      <p:sp>
        <p:nvSpPr>
          <p:cNvPr id="7" name="Subtitle 2">
            <a:extLst>
              <a:ext uri="{FF2B5EF4-FFF2-40B4-BE49-F238E27FC236}">
                <a16:creationId xmlns:a16="http://schemas.microsoft.com/office/drawing/2014/main" id="{289F1825-8D58-D35D-1768-038D61F9F04B}"/>
              </a:ext>
            </a:extLst>
          </p:cNvPr>
          <p:cNvSpPr>
            <a:spLocks noGrp="1"/>
          </p:cNvSpPr>
          <p:nvPr>
            <p:ph type="subTitle" idx="11" hasCustomPrompt="1"/>
          </p:nvPr>
        </p:nvSpPr>
        <p:spPr>
          <a:xfrm>
            <a:off x="838200" y="1211541"/>
            <a:ext cx="10515600" cy="548863"/>
          </a:xfrm>
          <a:prstGeom prst="rect">
            <a:avLst/>
          </a:prstGeom>
        </p:spPr>
        <p:txBody>
          <a:bodyPr>
            <a:normAutofit/>
          </a:bodyPr>
          <a:lstStyle>
            <a:lvl1pPr marL="0" indent="0" algn="ctr">
              <a:buNone/>
              <a:defRPr sz="2800">
                <a:latin typeface="Bodoni MT Condensed" panose="02070606080606020203" pitchFamily="18" charset="0"/>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dirty="0"/>
              <a:t>Click to add Subtitle</a:t>
            </a:r>
          </a:p>
        </p:txBody>
      </p:sp>
      <p:pic>
        <p:nvPicPr>
          <p:cNvPr id="3" name="Picture 8">
            <a:extLst>
              <a:ext uri="{FF2B5EF4-FFF2-40B4-BE49-F238E27FC236}">
                <a16:creationId xmlns:a16="http://schemas.microsoft.com/office/drawing/2014/main" id="{D1F65EDA-44A7-BB64-5D92-202B1B327153}"/>
              </a:ext>
            </a:extLst>
          </p:cNvPr>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2744648" y="1015227"/>
            <a:ext cx="6702704" cy="4143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pic>
    </p:spTree>
    <p:extLst>
      <p:ext uri="{BB962C8B-B14F-4D97-AF65-F5344CB8AC3E}">
        <p14:creationId xmlns:p14="http://schemas.microsoft.com/office/powerpoint/2010/main" val="16211341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Slide with Title, Subtitle, and 2 Columns Content">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450CBCA7-3278-9DDF-52FC-B01A268056CC}"/>
              </a:ext>
            </a:extLst>
          </p:cNvPr>
          <p:cNvSpPr txBox="1">
            <a:spLocks/>
          </p:cNvSpPr>
          <p:nvPr/>
        </p:nvSpPr>
        <p:spPr>
          <a:xfrm>
            <a:off x="11779624" y="0"/>
            <a:ext cx="399552" cy="365125"/>
          </a:xfrm>
          <a:prstGeom prst="rect">
            <a:avLst/>
          </a:prstGeom>
        </p:spPr>
        <p:txBody>
          <a:bodyPr/>
          <a:lstStyle>
            <a:defPPr>
              <a:defRPr lang="en-US"/>
            </a:defPPr>
            <a:lvl1pPr algn="ctr" rtl="0" fontAlgn="base">
              <a:spcBef>
                <a:spcPct val="0"/>
              </a:spcBef>
              <a:spcAft>
                <a:spcPct val="0"/>
              </a:spcAft>
              <a:defRPr sz="1200" kern="1200">
                <a:solidFill>
                  <a:schemeClr val="bg1">
                    <a:lumMod val="65000"/>
                  </a:schemeClr>
                </a:solidFill>
                <a:latin typeface="Calibri Light" panose="020F0302020204030204" pitchFamily="34" charset="0"/>
                <a:ea typeface="ヒラギノ角ゴ ProN W3" charset="0"/>
                <a:cs typeface="Calibri Light" panose="020F0302020204030204" pitchFamily="34" charset="0"/>
                <a:sym typeface="Gill Sans" charset="0"/>
              </a:defRPr>
            </a:lvl1pPr>
            <a:lvl2pPr marL="171450" indent="28575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2pPr>
            <a:lvl3pPr marL="342900" indent="57150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3pPr>
            <a:lvl4pPr marL="514350" indent="85725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4pPr>
            <a:lvl5pPr marL="685800" indent="114300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5pPr>
            <a:lvl6pPr marL="22860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6pPr>
            <a:lvl7pPr marL="27432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7pPr>
            <a:lvl8pPr marL="32004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8pPr>
            <a:lvl9pPr marL="36576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9pPr>
          </a:lstStyle>
          <a:p>
            <a:pPr algn="r"/>
            <a:fld id="{A2C7CF71-510B-4B3F-A5C6-8040E8CDB0CA}" type="slidenum">
              <a:rPr lang="en-US" sz="1200" smtClean="0">
                <a:solidFill>
                  <a:schemeClr val="bg1">
                    <a:lumMod val="65000"/>
                  </a:schemeClr>
                </a:solidFill>
              </a:rPr>
              <a:pPr algn="r"/>
              <a:t>‹#›</a:t>
            </a:fld>
            <a:endParaRPr lang="en-US" sz="1200">
              <a:solidFill>
                <a:schemeClr val="bg1">
                  <a:lumMod val="65000"/>
                </a:schemeClr>
              </a:solidFill>
            </a:endParaRPr>
          </a:p>
        </p:txBody>
      </p:sp>
      <p:sp>
        <p:nvSpPr>
          <p:cNvPr id="14" name="Title 13">
            <a:extLst>
              <a:ext uri="{FF2B5EF4-FFF2-40B4-BE49-F238E27FC236}">
                <a16:creationId xmlns:a16="http://schemas.microsoft.com/office/drawing/2014/main" id="{A985000C-390D-4C65-6DD1-CAC47E4F1485}"/>
              </a:ext>
            </a:extLst>
          </p:cNvPr>
          <p:cNvSpPr>
            <a:spLocks noGrp="1"/>
          </p:cNvSpPr>
          <p:nvPr>
            <p:ph type="title" hasCustomPrompt="1"/>
          </p:nvPr>
        </p:nvSpPr>
        <p:spPr>
          <a:xfrm>
            <a:off x="838200" y="365129"/>
            <a:ext cx="10515600" cy="773762"/>
          </a:xfrm>
        </p:spPr>
        <p:txBody>
          <a:bodyPr>
            <a:normAutofit/>
          </a:bodyPr>
          <a:lstStyle>
            <a:lvl1pPr>
              <a:defRPr sz="3600"/>
            </a:lvl1pPr>
          </a:lstStyle>
          <a:p>
            <a:r>
              <a:rPr lang="en-US" dirty="0"/>
              <a:t>Click to add Title</a:t>
            </a:r>
          </a:p>
        </p:txBody>
      </p:sp>
      <p:sp>
        <p:nvSpPr>
          <p:cNvPr id="2" name="Content Placeholder 2">
            <a:extLst>
              <a:ext uri="{FF2B5EF4-FFF2-40B4-BE49-F238E27FC236}">
                <a16:creationId xmlns:a16="http://schemas.microsoft.com/office/drawing/2014/main" id="{C0453CB4-FBC0-3C0C-E6B9-B2A3298CC3D5}"/>
              </a:ext>
            </a:extLst>
          </p:cNvPr>
          <p:cNvSpPr>
            <a:spLocks noGrp="1"/>
          </p:cNvSpPr>
          <p:nvPr>
            <p:ph sz="half" idx="1" hasCustomPrompt="1"/>
          </p:nvPr>
        </p:nvSpPr>
        <p:spPr>
          <a:xfrm>
            <a:off x="1299882" y="1963271"/>
            <a:ext cx="4719917" cy="4221122"/>
          </a:xfrm>
          <a:prstGeom prst="rect">
            <a:avLst/>
          </a:prstGeom>
        </p:spPr>
        <p:txBody>
          <a:bodyPr>
            <a:normAutofit/>
          </a:bodyPr>
          <a:lstStyle>
            <a:lvl1pPr marL="0" indent="0">
              <a:buNone/>
              <a:defRPr sz="1600"/>
            </a:lvl1pPr>
            <a:lvl2pPr>
              <a:defRPr sz="1600"/>
            </a:lvl2pPr>
            <a:lvl3pPr>
              <a:defRPr sz="1600"/>
            </a:lvl3pPr>
            <a:lvl4pPr>
              <a:defRPr sz="1600"/>
            </a:lvl4pPr>
            <a:lvl5pPr>
              <a:defRPr sz="1600"/>
            </a:lvl5pPr>
          </a:lstStyle>
          <a:p>
            <a:pPr lvl="0"/>
            <a:r>
              <a:rPr lang="en-US" dirty="0"/>
              <a:t>Click to add Content</a:t>
            </a:r>
          </a:p>
        </p:txBody>
      </p:sp>
      <p:sp>
        <p:nvSpPr>
          <p:cNvPr id="6" name="Content Placeholder 3">
            <a:extLst>
              <a:ext uri="{FF2B5EF4-FFF2-40B4-BE49-F238E27FC236}">
                <a16:creationId xmlns:a16="http://schemas.microsoft.com/office/drawing/2014/main" id="{CCD04890-B101-827D-D94A-7614AA85176D}"/>
              </a:ext>
            </a:extLst>
          </p:cNvPr>
          <p:cNvSpPr>
            <a:spLocks noGrp="1"/>
          </p:cNvSpPr>
          <p:nvPr>
            <p:ph sz="half" idx="2" hasCustomPrompt="1"/>
          </p:nvPr>
        </p:nvSpPr>
        <p:spPr>
          <a:xfrm>
            <a:off x="6172200" y="1963271"/>
            <a:ext cx="4719917" cy="4221122"/>
          </a:xfrm>
          <a:prstGeom prst="rect">
            <a:avLst/>
          </a:prstGeom>
        </p:spPr>
        <p:txBody>
          <a:bodyPr>
            <a:normAutofit/>
          </a:bodyPr>
          <a:lstStyle>
            <a:lvl1pPr marL="0" indent="0">
              <a:buNone/>
              <a:defRPr sz="1600"/>
            </a:lvl1pPr>
            <a:lvl2pPr>
              <a:defRPr sz="1600"/>
            </a:lvl2pPr>
            <a:lvl3pPr>
              <a:defRPr sz="1600"/>
            </a:lvl3pPr>
            <a:lvl4pPr>
              <a:defRPr sz="1600"/>
            </a:lvl4pPr>
            <a:lvl5pPr>
              <a:defRPr sz="1600"/>
            </a:lvl5pPr>
          </a:lstStyle>
          <a:p>
            <a:pPr marL="0" marR="0" lvl="0" indent="0" algn="l" defTabSz="914354"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Click to add Content</a:t>
            </a:r>
          </a:p>
        </p:txBody>
      </p:sp>
      <p:sp>
        <p:nvSpPr>
          <p:cNvPr id="7" name="Subtitle 2">
            <a:extLst>
              <a:ext uri="{FF2B5EF4-FFF2-40B4-BE49-F238E27FC236}">
                <a16:creationId xmlns:a16="http://schemas.microsoft.com/office/drawing/2014/main" id="{289F1825-8D58-D35D-1768-038D61F9F04B}"/>
              </a:ext>
            </a:extLst>
          </p:cNvPr>
          <p:cNvSpPr>
            <a:spLocks noGrp="1"/>
          </p:cNvSpPr>
          <p:nvPr>
            <p:ph type="subTitle" idx="11" hasCustomPrompt="1"/>
          </p:nvPr>
        </p:nvSpPr>
        <p:spPr>
          <a:xfrm>
            <a:off x="838200" y="1211541"/>
            <a:ext cx="10515600" cy="548863"/>
          </a:xfrm>
          <a:prstGeom prst="rect">
            <a:avLst/>
          </a:prstGeom>
        </p:spPr>
        <p:txBody>
          <a:bodyPr>
            <a:normAutofit/>
          </a:bodyPr>
          <a:lstStyle>
            <a:lvl1pPr marL="0" indent="0" algn="ctr">
              <a:buNone/>
              <a:defRPr sz="2800">
                <a:latin typeface="Bodoni MT Condensed" panose="02070606080606020203" pitchFamily="18" charset="0"/>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dirty="0"/>
              <a:t>Click to add Subtitle</a:t>
            </a:r>
          </a:p>
        </p:txBody>
      </p:sp>
      <p:pic>
        <p:nvPicPr>
          <p:cNvPr id="3" name="Picture 9">
            <a:extLst>
              <a:ext uri="{FF2B5EF4-FFF2-40B4-BE49-F238E27FC236}">
                <a16:creationId xmlns:a16="http://schemas.microsoft.com/office/drawing/2014/main" id="{6AA69F2A-D3D9-A53D-011F-E7688467CD27}"/>
              </a:ext>
            </a:extLst>
          </p:cNvPr>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3340999" y="934103"/>
            <a:ext cx="5843587" cy="4095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pic>
    </p:spTree>
    <p:extLst>
      <p:ext uri="{BB962C8B-B14F-4D97-AF65-F5344CB8AC3E}">
        <p14:creationId xmlns:p14="http://schemas.microsoft.com/office/powerpoint/2010/main" val="129123926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lide with 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04643E3-DB9E-97B0-F87B-E2182C0AD6FC}"/>
              </a:ext>
            </a:extLst>
          </p:cNvPr>
          <p:cNvSpPr>
            <a:spLocks noGrp="1"/>
          </p:cNvSpPr>
          <p:nvPr>
            <p:ph idx="1" hasCustomPrompt="1"/>
          </p:nvPr>
        </p:nvSpPr>
        <p:spPr>
          <a:xfrm>
            <a:off x="1506071" y="1577789"/>
            <a:ext cx="9233648" cy="4599176"/>
          </a:xfrm>
          <a:prstGeom prst="rect">
            <a:avLst/>
          </a:prstGeom>
        </p:spPr>
        <p:txBody>
          <a:bodyPr>
            <a:normAutofit/>
          </a:bodyPr>
          <a:lstStyle>
            <a:lvl1pPr marL="0" indent="0">
              <a:buNone/>
              <a:defRPr sz="1600"/>
            </a:lvl1pPr>
            <a:lvl2pPr>
              <a:defRPr sz="1600"/>
            </a:lvl2pPr>
            <a:lvl3pPr>
              <a:defRPr sz="1600"/>
            </a:lvl3pPr>
            <a:lvl4pPr>
              <a:defRPr sz="1600"/>
            </a:lvl4pPr>
            <a:lvl5pPr>
              <a:defRPr sz="1600"/>
            </a:lvl5pPr>
          </a:lstStyle>
          <a:p>
            <a:pPr lvl="0"/>
            <a:r>
              <a:rPr lang="en-US" dirty="0"/>
              <a:t>Click to add Content</a:t>
            </a:r>
          </a:p>
        </p:txBody>
      </p:sp>
      <p:sp>
        <p:nvSpPr>
          <p:cNvPr id="4" name="Slide Number Placeholder 5">
            <a:extLst>
              <a:ext uri="{FF2B5EF4-FFF2-40B4-BE49-F238E27FC236}">
                <a16:creationId xmlns:a16="http://schemas.microsoft.com/office/drawing/2014/main" id="{450CBCA7-3278-9DDF-52FC-B01A268056CC}"/>
              </a:ext>
            </a:extLst>
          </p:cNvPr>
          <p:cNvSpPr txBox="1">
            <a:spLocks/>
          </p:cNvSpPr>
          <p:nvPr/>
        </p:nvSpPr>
        <p:spPr>
          <a:xfrm>
            <a:off x="11779624" y="0"/>
            <a:ext cx="399552" cy="365125"/>
          </a:xfrm>
          <a:prstGeom prst="rect">
            <a:avLst/>
          </a:prstGeom>
        </p:spPr>
        <p:txBody>
          <a:bodyPr/>
          <a:lstStyle>
            <a:defPPr>
              <a:defRPr lang="en-US"/>
            </a:defPPr>
            <a:lvl1pPr algn="ctr" rtl="0" fontAlgn="base">
              <a:spcBef>
                <a:spcPct val="0"/>
              </a:spcBef>
              <a:spcAft>
                <a:spcPct val="0"/>
              </a:spcAft>
              <a:defRPr sz="1200" kern="1200">
                <a:solidFill>
                  <a:schemeClr val="bg1">
                    <a:lumMod val="65000"/>
                  </a:schemeClr>
                </a:solidFill>
                <a:latin typeface="Calibri Light" panose="020F0302020204030204" pitchFamily="34" charset="0"/>
                <a:ea typeface="ヒラギノ角ゴ ProN W3" charset="0"/>
                <a:cs typeface="Calibri Light" panose="020F0302020204030204" pitchFamily="34" charset="0"/>
                <a:sym typeface="Gill Sans" charset="0"/>
              </a:defRPr>
            </a:lvl1pPr>
            <a:lvl2pPr marL="171450" indent="28575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2pPr>
            <a:lvl3pPr marL="342900" indent="57150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3pPr>
            <a:lvl4pPr marL="514350" indent="85725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4pPr>
            <a:lvl5pPr marL="685800" indent="114300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5pPr>
            <a:lvl6pPr marL="22860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6pPr>
            <a:lvl7pPr marL="27432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7pPr>
            <a:lvl8pPr marL="32004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8pPr>
            <a:lvl9pPr marL="36576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9pPr>
          </a:lstStyle>
          <a:p>
            <a:pPr algn="r"/>
            <a:fld id="{A2C7CF71-510B-4B3F-A5C6-8040E8CDB0CA}" type="slidenum">
              <a:rPr lang="en-US" sz="1200" smtClean="0">
                <a:solidFill>
                  <a:schemeClr val="bg1">
                    <a:lumMod val="65000"/>
                  </a:schemeClr>
                </a:solidFill>
              </a:rPr>
              <a:pPr algn="r"/>
              <a:t>‹#›</a:t>
            </a:fld>
            <a:endParaRPr lang="en-US" sz="1200">
              <a:solidFill>
                <a:schemeClr val="bg1">
                  <a:lumMod val="65000"/>
                </a:schemeClr>
              </a:solidFill>
            </a:endParaRPr>
          </a:p>
        </p:txBody>
      </p:sp>
      <p:sp>
        <p:nvSpPr>
          <p:cNvPr id="14" name="Title 13">
            <a:extLst>
              <a:ext uri="{FF2B5EF4-FFF2-40B4-BE49-F238E27FC236}">
                <a16:creationId xmlns:a16="http://schemas.microsoft.com/office/drawing/2014/main" id="{A985000C-390D-4C65-6DD1-CAC47E4F1485}"/>
              </a:ext>
            </a:extLst>
          </p:cNvPr>
          <p:cNvSpPr>
            <a:spLocks noGrp="1"/>
          </p:cNvSpPr>
          <p:nvPr>
            <p:ph type="title" hasCustomPrompt="1"/>
          </p:nvPr>
        </p:nvSpPr>
        <p:spPr>
          <a:xfrm>
            <a:off x="838200" y="365129"/>
            <a:ext cx="10515600" cy="773762"/>
          </a:xfrm>
        </p:spPr>
        <p:txBody>
          <a:bodyPr>
            <a:normAutofit/>
          </a:bodyPr>
          <a:lstStyle>
            <a:lvl1pPr>
              <a:defRPr sz="3600"/>
            </a:lvl1pPr>
          </a:lstStyle>
          <a:p>
            <a:r>
              <a:rPr lang="en-US" dirty="0"/>
              <a:t>Click to add Title</a:t>
            </a:r>
          </a:p>
        </p:txBody>
      </p:sp>
      <p:pic>
        <p:nvPicPr>
          <p:cNvPr id="6" name="Picture 9">
            <a:extLst>
              <a:ext uri="{FF2B5EF4-FFF2-40B4-BE49-F238E27FC236}">
                <a16:creationId xmlns:a16="http://schemas.microsoft.com/office/drawing/2014/main" id="{75695864-5875-F581-14C3-2CEDA39212FC}"/>
              </a:ext>
            </a:extLst>
          </p:cNvPr>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3340999" y="934103"/>
            <a:ext cx="5843587" cy="4095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pic>
    </p:spTree>
    <p:extLst>
      <p:ext uri="{BB962C8B-B14F-4D97-AF65-F5344CB8AC3E}">
        <p14:creationId xmlns:p14="http://schemas.microsoft.com/office/powerpoint/2010/main" val="410542744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Slide with 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04643E3-DB9E-97B0-F87B-E2182C0AD6FC}"/>
              </a:ext>
            </a:extLst>
          </p:cNvPr>
          <p:cNvSpPr>
            <a:spLocks noGrp="1"/>
          </p:cNvSpPr>
          <p:nvPr>
            <p:ph idx="1" hasCustomPrompt="1"/>
          </p:nvPr>
        </p:nvSpPr>
        <p:spPr>
          <a:xfrm>
            <a:off x="1506071" y="1577789"/>
            <a:ext cx="9233648" cy="4599176"/>
          </a:xfrm>
          <a:prstGeom prst="rect">
            <a:avLst/>
          </a:prstGeom>
        </p:spPr>
        <p:txBody>
          <a:bodyPr>
            <a:normAutofit/>
          </a:bodyPr>
          <a:lstStyle>
            <a:lvl1pPr marL="0" indent="0">
              <a:buNone/>
              <a:defRPr sz="1600"/>
            </a:lvl1pPr>
            <a:lvl2pPr>
              <a:defRPr sz="1600"/>
            </a:lvl2pPr>
            <a:lvl3pPr>
              <a:defRPr sz="1600"/>
            </a:lvl3pPr>
            <a:lvl4pPr>
              <a:defRPr sz="1600"/>
            </a:lvl4pPr>
            <a:lvl5pPr>
              <a:defRPr sz="1600"/>
            </a:lvl5pPr>
          </a:lstStyle>
          <a:p>
            <a:pPr lvl="0"/>
            <a:r>
              <a:rPr lang="en-US" dirty="0"/>
              <a:t>Click to add Content</a:t>
            </a:r>
          </a:p>
        </p:txBody>
      </p:sp>
      <p:sp>
        <p:nvSpPr>
          <p:cNvPr id="4" name="Slide Number Placeholder 5">
            <a:extLst>
              <a:ext uri="{FF2B5EF4-FFF2-40B4-BE49-F238E27FC236}">
                <a16:creationId xmlns:a16="http://schemas.microsoft.com/office/drawing/2014/main" id="{450CBCA7-3278-9DDF-52FC-B01A268056CC}"/>
              </a:ext>
            </a:extLst>
          </p:cNvPr>
          <p:cNvSpPr txBox="1">
            <a:spLocks/>
          </p:cNvSpPr>
          <p:nvPr/>
        </p:nvSpPr>
        <p:spPr>
          <a:xfrm>
            <a:off x="11779624" y="0"/>
            <a:ext cx="399552" cy="365125"/>
          </a:xfrm>
          <a:prstGeom prst="rect">
            <a:avLst/>
          </a:prstGeom>
        </p:spPr>
        <p:txBody>
          <a:bodyPr/>
          <a:lstStyle>
            <a:defPPr>
              <a:defRPr lang="en-US"/>
            </a:defPPr>
            <a:lvl1pPr algn="ctr" rtl="0" fontAlgn="base">
              <a:spcBef>
                <a:spcPct val="0"/>
              </a:spcBef>
              <a:spcAft>
                <a:spcPct val="0"/>
              </a:spcAft>
              <a:defRPr sz="1200" kern="1200">
                <a:solidFill>
                  <a:schemeClr val="bg1">
                    <a:lumMod val="65000"/>
                  </a:schemeClr>
                </a:solidFill>
                <a:latin typeface="Calibri Light" panose="020F0302020204030204" pitchFamily="34" charset="0"/>
                <a:ea typeface="ヒラギノ角ゴ ProN W3" charset="0"/>
                <a:cs typeface="Calibri Light" panose="020F0302020204030204" pitchFamily="34" charset="0"/>
                <a:sym typeface="Gill Sans" charset="0"/>
              </a:defRPr>
            </a:lvl1pPr>
            <a:lvl2pPr marL="171450" indent="28575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2pPr>
            <a:lvl3pPr marL="342900" indent="57150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3pPr>
            <a:lvl4pPr marL="514350" indent="85725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4pPr>
            <a:lvl5pPr marL="685800" indent="114300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5pPr>
            <a:lvl6pPr marL="22860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6pPr>
            <a:lvl7pPr marL="27432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7pPr>
            <a:lvl8pPr marL="32004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8pPr>
            <a:lvl9pPr marL="36576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9pPr>
          </a:lstStyle>
          <a:p>
            <a:pPr algn="r"/>
            <a:fld id="{A2C7CF71-510B-4B3F-A5C6-8040E8CDB0CA}" type="slidenum">
              <a:rPr lang="en-US" sz="1200" smtClean="0">
                <a:solidFill>
                  <a:schemeClr val="bg1">
                    <a:lumMod val="65000"/>
                  </a:schemeClr>
                </a:solidFill>
              </a:rPr>
              <a:pPr algn="r"/>
              <a:t>‹#›</a:t>
            </a:fld>
            <a:endParaRPr lang="en-US" sz="1200">
              <a:solidFill>
                <a:schemeClr val="bg1">
                  <a:lumMod val="65000"/>
                </a:schemeClr>
              </a:solidFill>
            </a:endParaRPr>
          </a:p>
        </p:txBody>
      </p:sp>
      <p:sp>
        <p:nvSpPr>
          <p:cNvPr id="14" name="Title 13">
            <a:extLst>
              <a:ext uri="{FF2B5EF4-FFF2-40B4-BE49-F238E27FC236}">
                <a16:creationId xmlns:a16="http://schemas.microsoft.com/office/drawing/2014/main" id="{A985000C-390D-4C65-6DD1-CAC47E4F1485}"/>
              </a:ext>
            </a:extLst>
          </p:cNvPr>
          <p:cNvSpPr>
            <a:spLocks noGrp="1"/>
          </p:cNvSpPr>
          <p:nvPr>
            <p:ph type="title" hasCustomPrompt="1"/>
          </p:nvPr>
        </p:nvSpPr>
        <p:spPr>
          <a:xfrm>
            <a:off x="838200" y="365129"/>
            <a:ext cx="10515600" cy="773762"/>
          </a:xfrm>
        </p:spPr>
        <p:txBody>
          <a:bodyPr>
            <a:normAutofit/>
          </a:bodyPr>
          <a:lstStyle>
            <a:lvl1pPr>
              <a:defRPr sz="3600"/>
            </a:lvl1pPr>
          </a:lstStyle>
          <a:p>
            <a:r>
              <a:rPr lang="en-US" dirty="0"/>
              <a:t>Click to add Title</a:t>
            </a:r>
          </a:p>
        </p:txBody>
      </p:sp>
      <p:pic>
        <p:nvPicPr>
          <p:cNvPr id="6" name="Picture 8">
            <a:extLst>
              <a:ext uri="{FF2B5EF4-FFF2-40B4-BE49-F238E27FC236}">
                <a16:creationId xmlns:a16="http://schemas.microsoft.com/office/drawing/2014/main" id="{1F788CEE-CD9B-BC0D-3B81-47D0AFEE483C}"/>
              </a:ext>
            </a:extLst>
          </p:cNvPr>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2744648" y="1015227"/>
            <a:ext cx="6702704" cy="4143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pic>
      <p:pic>
        <p:nvPicPr>
          <p:cNvPr id="7" name="Picture 8">
            <a:extLst>
              <a:ext uri="{FF2B5EF4-FFF2-40B4-BE49-F238E27FC236}">
                <a16:creationId xmlns:a16="http://schemas.microsoft.com/office/drawing/2014/main" id="{4B6A9350-655A-5519-D1B5-D5E6798B186F}"/>
              </a:ext>
            </a:extLst>
          </p:cNvPr>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rot="10800000">
            <a:off x="2744648" y="6018663"/>
            <a:ext cx="6702704" cy="4143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pic>
    </p:spTree>
    <p:extLst>
      <p:ext uri="{BB962C8B-B14F-4D97-AF65-F5344CB8AC3E}">
        <p14:creationId xmlns:p14="http://schemas.microsoft.com/office/powerpoint/2010/main" val="404695769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lide with Title, Subtitle, and Content, End Line">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04643E3-DB9E-97B0-F87B-E2182C0AD6FC}"/>
              </a:ext>
            </a:extLst>
          </p:cNvPr>
          <p:cNvSpPr>
            <a:spLocks noGrp="1"/>
          </p:cNvSpPr>
          <p:nvPr>
            <p:ph idx="1" hasCustomPrompt="1"/>
          </p:nvPr>
        </p:nvSpPr>
        <p:spPr>
          <a:xfrm>
            <a:off x="2383032" y="1955299"/>
            <a:ext cx="7425936" cy="4230629"/>
          </a:xfrm>
          <a:prstGeom prst="rect">
            <a:avLst/>
          </a:prstGeom>
        </p:spPr>
        <p:txBody>
          <a:bodyPr>
            <a:normAutofit/>
          </a:bodyPr>
          <a:lstStyle>
            <a:lvl1pPr marL="0" indent="0">
              <a:buNone/>
              <a:defRPr sz="1600"/>
            </a:lvl1pPr>
            <a:lvl2pPr>
              <a:defRPr sz="1600"/>
            </a:lvl2pPr>
            <a:lvl3pPr>
              <a:defRPr sz="1600"/>
            </a:lvl3pPr>
            <a:lvl4pPr>
              <a:defRPr sz="1600"/>
            </a:lvl4pPr>
            <a:lvl5pPr>
              <a:defRPr sz="1600"/>
            </a:lvl5pPr>
          </a:lstStyle>
          <a:p>
            <a:pPr lvl="0"/>
            <a:r>
              <a:rPr lang="en-US" dirty="0"/>
              <a:t>Click to add Content</a:t>
            </a:r>
          </a:p>
        </p:txBody>
      </p:sp>
      <p:sp>
        <p:nvSpPr>
          <p:cNvPr id="4" name="Slide Number Placeholder 5">
            <a:extLst>
              <a:ext uri="{FF2B5EF4-FFF2-40B4-BE49-F238E27FC236}">
                <a16:creationId xmlns:a16="http://schemas.microsoft.com/office/drawing/2014/main" id="{450CBCA7-3278-9DDF-52FC-B01A268056CC}"/>
              </a:ext>
            </a:extLst>
          </p:cNvPr>
          <p:cNvSpPr txBox="1">
            <a:spLocks/>
          </p:cNvSpPr>
          <p:nvPr/>
        </p:nvSpPr>
        <p:spPr>
          <a:xfrm>
            <a:off x="11779624" y="0"/>
            <a:ext cx="399552" cy="365125"/>
          </a:xfrm>
          <a:prstGeom prst="rect">
            <a:avLst/>
          </a:prstGeom>
        </p:spPr>
        <p:txBody>
          <a:bodyPr/>
          <a:lstStyle>
            <a:defPPr>
              <a:defRPr lang="en-US"/>
            </a:defPPr>
            <a:lvl1pPr algn="ctr" rtl="0" fontAlgn="base">
              <a:spcBef>
                <a:spcPct val="0"/>
              </a:spcBef>
              <a:spcAft>
                <a:spcPct val="0"/>
              </a:spcAft>
              <a:defRPr sz="1200" kern="1200">
                <a:solidFill>
                  <a:schemeClr val="bg1">
                    <a:lumMod val="65000"/>
                  </a:schemeClr>
                </a:solidFill>
                <a:latin typeface="Calibri Light" panose="020F0302020204030204" pitchFamily="34" charset="0"/>
                <a:ea typeface="ヒラギノ角ゴ ProN W3" charset="0"/>
                <a:cs typeface="Calibri Light" panose="020F0302020204030204" pitchFamily="34" charset="0"/>
                <a:sym typeface="Gill Sans" charset="0"/>
              </a:defRPr>
            </a:lvl1pPr>
            <a:lvl2pPr marL="171450" indent="28575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2pPr>
            <a:lvl3pPr marL="342900" indent="57150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3pPr>
            <a:lvl4pPr marL="514350" indent="85725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4pPr>
            <a:lvl5pPr marL="685800" indent="114300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5pPr>
            <a:lvl6pPr marL="22860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6pPr>
            <a:lvl7pPr marL="27432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7pPr>
            <a:lvl8pPr marL="32004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8pPr>
            <a:lvl9pPr marL="36576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9pPr>
          </a:lstStyle>
          <a:p>
            <a:pPr algn="r"/>
            <a:fld id="{A2C7CF71-510B-4B3F-A5C6-8040E8CDB0CA}" type="slidenum">
              <a:rPr lang="en-US" sz="1200" smtClean="0">
                <a:solidFill>
                  <a:schemeClr val="bg1">
                    <a:lumMod val="65000"/>
                  </a:schemeClr>
                </a:solidFill>
              </a:rPr>
              <a:pPr algn="r"/>
              <a:t>‹#›</a:t>
            </a:fld>
            <a:endParaRPr lang="en-US" sz="1200">
              <a:solidFill>
                <a:schemeClr val="bg1">
                  <a:lumMod val="65000"/>
                </a:schemeClr>
              </a:solidFill>
            </a:endParaRPr>
          </a:p>
        </p:txBody>
      </p:sp>
      <p:sp>
        <p:nvSpPr>
          <p:cNvPr id="14" name="Title 13">
            <a:extLst>
              <a:ext uri="{FF2B5EF4-FFF2-40B4-BE49-F238E27FC236}">
                <a16:creationId xmlns:a16="http://schemas.microsoft.com/office/drawing/2014/main" id="{A985000C-390D-4C65-6DD1-CAC47E4F1485}"/>
              </a:ext>
            </a:extLst>
          </p:cNvPr>
          <p:cNvSpPr>
            <a:spLocks noGrp="1"/>
          </p:cNvSpPr>
          <p:nvPr>
            <p:ph type="title" hasCustomPrompt="1"/>
          </p:nvPr>
        </p:nvSpPr>
        <p:spPr>
          <a:xfrm>
            <a:off x="838200" y="365129"/>
            <a:ext cx="10515600" cy="773762"/>
          </a:xfrm>
        </p:spPr>
        <p:txBody>
          <a:bodyPr>
            <a:normAutofit/>
          </a:bodyPr>
          <a:lstStyle>
            <a:lvl1pPr>
              <a:defRPr sz="3600"/>
            </a:lvl1pPr>
          </a:lstStyle>
          <a:p>
            <a:r>
              <a:rPr lang="en-US" dirty="0"/>
              <a:t>Click to add Title</a:t>
            </a:r>
          </a:p>
        </p:txBody>
      </p:sp>
      <p:sp>
        <p:nvSpPr>
          <p:cNvPr id="15" name="Subtitle 2">
            <a:extLst>
              <a:ext uri="{FF2B5EF4-FFF2-40B4-BE49-F238E27FC236}">
                <a16:creationId xmlns:a16="http://schemas.microsoft.com/office/drawing/2014/main" id="{FD8A0052-C0DE-79DA-8C59-6C8A01BBB9D7}"/>
              </a:ext>
            </a:extLst>
          </p:cNvPr>
          <p:cNvSpPr>
            <a:spLocks noGrp="1"/>
          </p:cNvSpPr>
          <p:nvPr>
            <p:ph type="subTitle" idx="11" hasCustomPrompt="1"/>
          </p:nvPr>
        </p:nvSpPr>
        <p:spPr>
          <a:xfrm>
            <a:off x="838200" y="1211541"/>
            <a:ext cx="10515600" cy="548863"/>
          </a:xfrm>
          <a:prstGeom prst="rect">
            <a:avLst/>
          </a:prstGeom>
        </p:spPr>
        <p:txBody>
          <a:bodyPr>
            <a:normAutofit/>
          </a:bodyPr>
          <a:lstStyle>
            <a:lvl1pPr marL="0" indent="0" algn="ctr">
              <a:buNone/>
              <a:defRPr sz="2800">
                <a:latin typeface="Bodoni MT Condensed" panose="02070606080606020203" pitchFamily="18" charset="0"/>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dirty="0"/>
              <a:t>Click to add Subtitle</a:t>
            </a:r>
          </a:p>
        </p:txBody>
      </p:sp>
      <p:sp>
        <p:nvSpPr>
          <p:cNvPr id="6" name="Cloud 5">
            <a:extLst>
              <a:ext uri="{FF2B5EF4-FFF2-40B4-BE49-F238E27FC236}">
                <a16:creationId xmlns:a16="http://schemas.microsoft.com/office/drawing/2014/main" id="{C38A9D1C-44E5-FCF7-CDE8-5EE8131B35F6}"/>
              </a:ext>
              <a:ext uri="{C183D7F6-B498-43B3-948B-1728B52AA6E4}">
                <adec:decorative xmlns:adec="http://schemas.microsoft.com/office/drawing/2017/decorative" val="1"/>
              </a:ext>
            </a:extLst>
          </p:cNvPr>
          <p:cNvSpPr/>
          <p:nvPr userDrawn="1"/>
        </p:nvSpPr>
        <p:spPr>
          <a:xfrm>
            <a:off x="2383032" y="1091636"/>
            <a:ext cx="7425936" cy="45719"/>
          </a:xfrm>
          <a:prstGeom prst="cloud">
            <a:avLst/>
          </a:prstGeom>
          <a:solidFill>
            <a:srgbClr val="4A89B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loud 6">
            <a:extLst>
              <a:ext uri="{FF2B5EF4-FFF2-40B4-BE49-F238E27FC236}">
                <a16:creationId xmlns:a16="http://schemas.microsoft.com/office/drawing/2014/main" id="{618F3AFD-08EE-3CD2-F810-C21E716846B4}"/>
              </a:ext>
              <a:ext uri="{C183D7F6-B498-43B3-948B-1728B52AA6E4}">
                <adec:decorative xmlns:adec="http://schemas.microsoft.com/office/drawing/2017/decorative" val="1"/>
              </a:ext>
            </a:extLst>
          </p:cNvPr>
          <p:cNvSpPr/>
          <p:nvPr userDrawn="1"/>
        </p:nvSpPr>
        <p:spPr>
          <a:xfrm>
            <a:off x="2383032" y="6260115"/>
            <a:ext cx="7425936" cy="45719"/>
          </a:xfrm>
          <a:prstGeom prst="cloud">
            <a:avLst/>
          </a:prstGeom>
          <a:solidFill>
            <a:srgbClr val="4A89B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8828513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Slide with Title, Subtitle, and Content, End Line">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04643E3-DB9E-97B0-F87B-E2182C0AD6FC}"/>
              </a:ext>
            </a:extLst>
          </p:cNvPr>
          <p:cNvSpPr>
            <a:spLocks noGrp="1"/>
          </p:cNvSpPr>
          <p:nvPr>
            <p:ph idx="1" hasCustomPrompt="1"/>
          </p:nvPr>
        </p:nvSpPr>
        <p:spPr>
          <a:xfrm>
            <a:off x="2383032" y="1935126"/>
            <a:ext cx="7425936" cy="4250803"/>
          </a:xfrm>
          <a:prstGeom prst="rect">
            <a:avLst/>
          </a:prstGeom>
        </p:spPr>
        <p:txBody>
          <a:bodyPr>
            <a:normAutofit/>
          </a:bodyPr>
          <a:lstStyle>
            <a:lvl1pPr marL="0" indent="0">
              <a:buNone/>
              <a:defRPr sz="1600"/>
            </a:lvl1pPr>
            <a:lvl2pPr>
              <a:defRPr sz="1600"/>
            </a:lvl2pPr>
            <a:lvl3pPr>
              <a:defRPr sz="1600"/>
            </a:lvl3pPr>
            <a:lvl4pPr>
              <a:defRPr sz="1600"/>
            </a:lvl4pPr>
            <a:lvl5pPr>
              <a:defRPr sz="1600"/>
            </a:lvl5pPr>
          </a:lstStyle>
          <a:p>
            <a:pPr lvl="0"/>
            <a:r>
              <a:rPr lang="en-US" dirty="0"/>
              <a:t>Click to add Content</a:t>
            </a:r>
          </a:p>
        </p:txBody>
      </p:sp>
      <p:sp>
        <p:nvSpPr>
          <p:cNvPr id="4" name="Slide Number Placeholder 5">
            <a:extLst>
              <a:ext uri="{FF2B5EF4-FFF2-40B4-BE49-F238E27FC236}">
                <a16:creationId xmlns:a16="http://schemas.microsoft.com/office/drawing/2014/main" id="{450CBCA7-3278-9DDF-52FC-B01A268056CC}"/>
              </a:ext>
            </a:extLst>
          </p:cNvPr>
          <p:cNvSpPr txBox="1">
            <a:spLocks/>
          </p:cNvSpPr>
          <p:nvPr/>
        </p:nvSpPr>
        <p:spPr>
          <a:xfrm>
            <a:off x="11779624" y="0"/>
            <a:ext cx="399552" cy="365125"/>
          </a:xfrm>
          <a:prstGeom prst="rect">
            <a:avLst/>
          </a:prstGeom>
        </p:spPr>
        <p:txBody>
          <a:bodyPr/>
          <a:lstStyle>
            <a:defPPr>
              <a:defRPr lang="en-US"/>
            </a:defPPr>
            <a:lvl1pPr algn="ctr" rtl="0" fontAlgn="base">
              <a:spcBef>
                <a:spcPct val="0"/>
              </a:spcBef>
              <a:spcAft>
                <a:spcPct val="0"/>
              </a:spcAft>
              <a:defRPr sz="1200" kern="1200">
                <a:solidFill>
                  <a:schemeClr val="bg1">
                    <a:lumMod val="65000"/>
                  </a:schemeClr>
                </a:solidFill>
                <a:latin typeface="Calibri Light" panose="020F0302020204030204" pitchFamily="34" charset="0"/>
                <a:ea typeface="ヒラギノ角ゴ ProN W3" charset="0"/>
                <a:cs typeface="Calibri Light" panose="020F0302020204030204" pitchFamily="34" charset="0"/>
                <a:sym typeface="Gill Sans" charset="0"/>
              </a:defRPr>
            </a:lvl1pPr>
            <a:lvl2pPr marL="171450" indent="28575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2pPr>
            <a:lvl3pPr marL="342900" indent="57150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3pPr>
            <a:lvl4pPr marL="514350" indent="85725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4pPr>
            <a:lvl5pPr marL="685800" indent="114300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5pPr>
            <a:lvl6pPr marL="22860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6pPr>
            <a:lvl7pPr marL="27432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7pPr>
            <a:lvl8pPr marL="32004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8pPr>
            <a:lvl9pPr marL="36576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9pPr>
          </a:lstStyle>
          <a:p>
            <a:pPr algn="r"/>
            <a:fld id="{A2C7CF71-510B-4B3F-A5C6-8040E8CDB0CA}" type="slidenum">
              <a:rPr lang="en-US" sz="1200" smtClean="0">
                <a:solidFill>
                  <a:schemeClr val="bg1">
                    <a:lumMod val="65000"/>
                  </a:schemeClr>
                </a:solidFill>
              </a:rPr>
              <a:pPr algn="r"/>
              <a:t>‹#›</a:t>
            </a:fld>
            <a:endParaRPr lang="en-US" sz="1200">
              <a:solidFill>
                <a:schemeClr val="bg1">
                  <a:lumMod val="65000"/>
                </a:schemeClr>
              </a:solidFill>
            </a:endParaRPr>
          </a:p>
        </p:txBody>
      </p:sp>
      <p:sp>
        <p:nvSpPr>
          <p:cNvPr id="14" name="Title 13">
            <a:extLst>
              <a:ext uri="{FF2B5EF4-FFF2-40B4-BE49-F238E27FC236}">
                <a16:creationId xmlns:a16="http://schemas.microsoft.com/office/drawing/2014/main" id="{A985000C-390D-4C65-6DD1-CAC47E4F1485}"/>
              </a:ext>
            </a:extLst>
          </p:cNvPr>
          <p:cNvSpPr>
            <a:spLocks noGrp="1"/>
          </p:cNvSpPr>
          <p:nvPr>
            <p:ph type="title" hasCustomPrompt="1"/>
          </p:nvPr>
        </p:nvSpPr>
        <p:spPr>
          <a:xfrm>
            <a:off x="838200" y="365129"/>
            <a:ext cx="10515600" cy="773762"/>
          </a:xfrm>
        </p:spPr>
        <p:txBody>
          <a:bodyPr>
            <a:normAutofit/>
          </a:bodyPr>
          <a:lstStyle>
            <a:lvl1pPr>
              <a:defRPr sz="3600"/>
            </a:lvl1pPr>
          </a:lstStyle>
          <a:p>
            <a:r>
              <a:rPr lang="en-US" dirty="0"/>
              <a:t>Click to add Title</a:t>
            </a:r>
          </a:p>
        </p:txBody>
      </p:sp>
      <p:sp>
        <p:nvSpPr>
          <p:cNvPr id="15" name="Subtitle 2">
            <a:extLst>
              <a:ext uri="{FF2B5EF4-FFF2-40B4-BE49-F238E27FC236}">
                <a16:creationId xmlns:a16="http://schemas.microsoft.com/office/drawing/2014/main" id="{FD8A0052-C0DE-79DA-8C59-6C8A01BBB9D7}"/>
              </a:ext>
            </a:extLst>
          </p:cNvPr>
          <p:cNvSpPr>
            <a:spLocks noGrp="1"/>
          </p:cNvSpPr>
          <p:nvPr>
            <p:ph type="subTitle" idx="11" hasCustomPrompt="1"/>
          </p:nvPr>
        </p:nvSpPr>
        <p:spPr>
          <a:xfrm>
            <a:off x="838200" y="1211541"/>
            <a:ext cx="10515600" cy="548863"/>
          </a:xfrm>
          <a:prstGeom prst="rect">
            <a:avLst/>
          </a:prstGeom>
        </p:spPr>
        <p:txBody>
          <a:bodyPr>
            <a:normAutofit/>
          </a:bodyPr>
          <a:lstStyle>
            <a:lvl1pPr marL="0" indent="0" algn="ctr">
              <a:buNone/>
              <a:defRPr sz="2800">
                <a:latin typeface="Bodoni MT Condensed" panose="02070606080606020203" pitchFamily="18" charset="0"/>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dirty="0"/>
              <a:t>Click to add Subtitle</a:t>
            </a:r>
          </a:p>
        </p:txBody>
      </p:sp>
      <p:pic>
        <p:nvPicPr>
          <p:cNvPr id="2" name="Picture 8">
            <a:extLst>
              <a:ext uri="{FF2B5EF4-FFF2-40B4-BE49-F238E27FC236}">
                <a16:creationId xmlns:a16="http://schemas.microsoft.com/office/drawing/2014/main" id="{E90398C3-502E-98D1-CF60-E623D1CD6A55}"/>
              </a:ext>
            </a:extLst>
          </p:cNvPr>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2744648" y="1015227"/>
            <a:ext cx="6702704" cy="4143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pic>
      <p:pic>
        <p:nvPicPr>
          <p:cNvPr id="5" name="Picture 8">
            <a:extLst>
              <a:ext uri="{FF2B5EF4-FFF2-40B4-BE49-F238E27FC236}">
                <a16:creationId xmlns:a16="http://schemas.microsoft.com/office/drawing/2014/main" id="{33D6D145-8971-11E4-55B5-BFCDFB9A439A}"/>
              </a:ext>
            </a:extLst>
          </p:cNvPr>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rot="10800000">
            <a:off x="2744648" y="6018663"/>
            <a:ext cx="6702704" cy="4143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pic>
    </p:spTree>
    <p:extLst>
      <p:ext uri="{BB962C8B-B14F-4D97-AF65-F5344CB8AC3E}">
        <p14:creationId xmlns:p14="http://schemas.microsoft.com/office/powerpoint/2010/main" val="239103739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41583A9-3C77-F0BB-C57B-5B73CDFC93A0}"/>
              </a:ext>
            </a:extLst>
          </p:cNvPr>
          <p:cNvSpPr>
            <a:spLocks noGrp="1"/>
          </p:cNvSpPr>
          <p:nvPr>
            <p:ph type="body" idx="1" hasCustomPrompt="1"/>
          </p:nvPr>
        </p:nvSpPr>
        <p:spPr>
          <a:xfrm>
            <a:off x="1237129" y="1483938"/>
            <a:ext cx="4760447" cy="823912"/>
          </a:xfrm>
          <a:prstGeom prst="rect">
            <a:avLst/>
          </a:prstGeom>
        </p:spPr>
        <p:txBody>
          <a:bodyPr anchor="b">
            <a:normAutofit/>
          </a:bodyPr>
          <a:lstStyle>
            <a:lvl1pPr marL="0" indent="0">
              <a:buNone/>
              <a:defRPr sz="2000" b="1"/>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dirty="0"/>
              <a:t>Click to add Content title</a:t>
            </a:r>
          </a:p>
        </p:txBody>
      </p:sp>
      <p:sp>
        <p:nvSpPr>
          <p:cNvPr id="4" name="Content Placeholder 3">
            <a:extLst>
              <a:ext uri="{FF2B5EF4-FFF2-40B4-BE49-F238E27FC236}">
                <a16:creationId xmlns:a16="http://schemas.microsoft.com/office/drawing/2014/main" id="{1F7D45B2-336E-445D-550E-1452E1739594}"/>
              </a:ext>
            </a:extLst>
          </p:cNvPr>
          <p:cNvSpPr>
            <a:spLocks noGrp="1"/>
          </p:cNvSpPr>
          <p:nvPr>
            <p:ph sz="half" idx="2"/>
          </p:nvPr>
        </p:nvSpPr>
        <p:spPr>
          <a:xfrm>
            <a:off x="1237129" y="2505075"/>
            <a:ext cx="4760447" cy="3684588"/>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E327CF80-74D9-2B71-7662-2794C04711E2}"/>
              </a:ext>
            </a:extLst>
          </p:cNvPr>
          <p:cNvSpPr>
            <a:spLocks noGrp="1"/>
          </p:cNvSpPr>
          <p:nvPr>
            <p:ph type="body" sz="quarter" idx="3" hasCustomPrompt="1"/>
          </p:nvPr>
        </p:nvSpPr>
        <p:spPr>
          <a:xfrm>
            <a:off x="6172202" y="1483938"/>
            <a:ext cx="4782669" cy="823912"/>
          </a:xfrm>
          <a:prstGeom prst="rect">
            <a:avLst/>
          </a:prstGeom>
        </p:spPr>
        <p:txBody>
          <a:bodyPr anchor="b"/>
          <a:lstStyle>
            <a:lvl1pPr marL="0" indent="0">
              <a:buNone/>
              <a:defRPr sz="2000" b="1"/>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dirty="0"/>
              <a:t>Click to add Content title</a:t>
            </a:r>
          </a:p>
        </p:txBody>
      </p:sp>
      <p:sp>
        <p:nvSpPr>
          <p:cNvPr id="6" name="Content Placeholder 5">
            <a:extLst>
              <a:ext uri="{FF2B5EF4-FFF2-40B4-BE49-F238E27FC236}">
                <a16:creationId xmlns:a16="http://schemas.microsoft.com/office/drawing/2014/main" id="{4BFAFC99-E0B6-1086-8FD0-54BE60A75601}"/>
              </a:ext>
            </a:extLst>
          </p:cNvPr>
          <p:cNvSpPr>
            <a:spLocks noGrp="1"/>
          </p:cNvSpPr>
          <p:nvPr>
            <p:ph sz="quarter" idx="4"/>
          </p:nvPr>
        </p:nvSpPr>
        <p:spPr>
          <a:xfrm>
            <a:off x="6172202" y="2505075"/>
            <a:ext cx="4782669" cy="3684588"/>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5">
            <a:extLst>
              <a:ext uri="{FF2B5EF4-FFF2-40B4-BE49-F238E27FC236}">
                <a16:creationId xmlns:a16="http://schemas.microsoft.com/office/drawing/2014/main" id="{01C6B72A-840D-5D69-ED71-52525DF0CA6A}"/>
              </a:ext>
            </a:extLst>
          </p:cNvPr>
          <p:cNvSpPr txBox="1">
            <a:spLocks/>
          </p:cNvSpPr>
          <p:nvPr/>
        </p:nvSpPr>
        <p:spPr>
          <a:xfrm>
            <a:off x="11779624" y="0"/>
            <a:ext cx="399552" cy="365125"/>
          </a:xfrm>
          <a:prstGeom prst="rect">
            <a:avLst/>
          </a:prstGeom>
        </p:spPr>
        <p:txBody>
          <a:bodyPr/>
          <a:lstStyle>
            <a:defPPr>
              <a:defRPr lang="en-US"/>
            </a:defPPr>
            <a:lvl1pPr algn="ctr" rtl="0" fontAlgn="base">
              <a:spcBef>
                <a:spcPct val="0"/>
              </a:spcBef>
              <a:spcAft>
                <a:spcPct val="0"/>
              </a:spcAft>
              <a:defRPr sz="1200" kern="1200">
                <a:solidFill>
                  <a:schemeClr val="bg1">
                    <a:lumMod val="65000"/>
                  </a:schemeClr>
                </a:solidFill>
                <a:latin typeface="Calibri Light" panose="020F0302020204030204" pitchFamily="34" charset="0"/>
                <a:ea typeface="ヒラギノ角ゴ ProN W3" charset="0"/>
                <a:cs typeface="Calibri Light" panose="020F0302020204030204" pitchFamily="34" charset="0"/>
                <a:sym typeface="Gill Sans" charset="0"/>
              </a:defRPr>
            </a:lvl1pPr>
            <a:lvl2pPr marL="171450" indent="28575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2pPr>
            <a:lvl3pPr marL="342900" indent="57150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3pPr>
            <a:lvl4pPr marL="514350" indent="85725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4pPr>
            <a:lvl5pPr marL="685800" indent="114300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5pPr>
            <a:lvl6pPr marL="22860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6pPr>
            <a:lvl7pPr marL="27432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7pPr>
            <a:lvl8pPr marL="32004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8pPr>
            <a:lvl9pPr marL="36576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9pPr>
          </a:lstStyle>
          <a:p>
            <a:pPr algn="r"/>
            <a:fld id="{A2C7CF71-510B-4B3F-A5C6-8040E8CDB0CA}" type="slidenum">
              <a:rPr lang="en-US" sz="1200" smtClean="0">
                <a:solidFill>
                  <a:schemeClr val="bg1">
                    <a:lumMod val="65000"/>
                  </a:schemeClr>
                </a:solidFill>
              </a:rPr>
              <a:pPr algn="r"/>
              <a:t>‹#›</a:t>
            </a:fld>
            <a:endParaRPr lang="en-US" sz="1200">
              <a:solidFill>
                <a:schemeClr val="bg1">
                  <a:lumMod val="65000"/>
                </a:schemeClr>
              </a:solidFill>
            </a:endParaRPr>
          </a:p>
        </p:txBody>
      </p:sp>
      <p:sp>
        <p:nvSpPr>
          <p:cNvPr id="8" name="Title 13">
            <a:extLst>
              <a:ext uri="{FF2B5EF4-FFF2-40B4-BE49-F238E27FC236}">
                <a16:creationId xmlns:a16="http://schemas.microsoft.com/office/drawing/2014/main" id="{73E570B2-0D00-4241-DAA4-0675CFE43657}"/>
              </a:ext>
            </a:extLst>
          </p:cNvPr>
          <p:cNvSpPr>
            <a:spLocks noGrp="1"/>
          </p:cNvSpPr>
          <p:nvPr>
            <p:ph type="title" hasCustomPrompt="1"/>
          </p:nvPr>
        </p:nvSpPr>
        <p:spPr>
          <a:xfrm>
            <a:off x="838200" y="365129"/>
            <a:ext cx="10515600" cy="773762"/>
          </a:xfrm>
        </p:spPr>
        <p:txBody>
          <a:bodyPr>
            <a:normAutofit/>
          </a:bodyPr>
          <a:lstStyle>
            <a:lvl1pPr>
              <a:defRPr sz="3600"/>
            </a:lvl1pPr>
          </a:lstStyle>
          <a:p>
            <a:r>
              <a:rPr lang="en-US" dirty="0"/>
              <a:t>Click to add Title</a:t>
            </a:r>
          </a:p>
        </p:txBody>
      </p:sp>
      <p:sp>
        <p:nvSpPr>
          <p:cNvPr id="9" name="Cloud 8">
            <a:extLst>
              <a:ext uri="{FF2B5EF4-FFF2-40B4-BE49-F238E27FC236}">
                <a16:creationId xmlns:a16="http://schemas.microsoft.com/office/drawing/2014/main" id="{AC7961C3-F7D1-2BCE-273C-424E4B7D79AC}"/>
              </a:ext>
              <a:ext uri="{C183D7F6-B498-43B3-948B-1728B52AA6E4}">
                <adec:decorative xmlns:adec="http://schemas.microsoft.com/office/drawing/2017/decorative" val="1"/>
              </a:ext>
            </a:extLst>
          </p:cNvPr>
          <p:cNvSpPr/>
          <p:nvPr userDrawn="1"/>
        </p:nvSpPr>
        <p:spPr>
          <a:xfrm>
            <a:off x="2383032" y="1091636"/>
            <a:ext cx="7425936" cy="45719"/>
          </a:xfrm>
          <a:prstGeom prst="cloud">
            <a:avLst/>
          </a:prstGeom>
          <a:solidFill>
            <a:srgbClr val="4A89B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loud 9">
            <a:extLst>
              <a:ext uri="{FF2B5EF4-FFF2-40B4-BE49-F238E27FC236}">
                <a16:creationId xmlns:a16="http://schemas.microsoft.com/office/drawing/2014/main" id="{82F5122C-03A0-E780-6675-EE9F68BA012E}"/>
              </a:ext>
              <a:ext uri="{C183D7F6-B498-43B3-948B-1728B52AA6E4}">
                <adec:decorative xmlns:adec="http://schemas.microsoft.com/office/drawing/2017/decorative" val="1"/>
              </a:ext>
            </a:extLst>
          </p:cNvPr>
          <p:cNvSpPr/>
          <p:nvPr userDrawn="1"/>
        </p:nvSpPr>
        <p:spPr>
          <a:xfrm>
            <a:off x="2383032" y="6260115"/>
            <a:ext cx="7425936" cy="45719"/>
          </a:xfrm>
          <a:prstGeom prst="cloud">
            <a:avLst/>
          </a:prstGeom>
          <a:solidFill>
            <a:srgbClr val="4A89B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4662776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Slide Number Placeholder 5">
            <a:extLst>
              <a:ext uri="{FF2B5EF4-FFF2-40B4-BE49-F238E27FC236}">
                <a16:creationId xmlns:a16="http://schemas.microsoft.com/office/drawing/2014/main" id="{EC4383BE-68FE-6ABA-917B-D5F878B6E520}"/>
              </a:ext>
            </a:extLst>
          </p:cNvPr>
          <p:cNvSpPr txBox="1">
            <a:spLocks/>
          </p:cNvSpPr>
          <p:nvPr/>
        </p:nvSpPr>
        <p:spPr>
          <a:xfrm>
            <a:off x="11779624" y="0"/>
            <a:ext cx="399552" cy="365125"/>
          </a:xfrm>
          <a:prstGeom prst="rect">
            <a:avLst/>
          </a:prstGeom>
        </p:spPr>
        <p:txBody>
          <a:bodyPr/>
          <a:lstStyle>
            <a:defPPr>
              <a:defRPr lang="en-US"/>
            </a:defPPr>
            <a:lvl1pPr algn="ctr" rtl="0" fontAlgn="base">
              <a:spcBef>
                <a:spcPct val="0"/>
              </a:spcBef>
              <a:spcAft>
                <a:spcPct val="0"/>
              </a:spcAft>
              <a:defRPr sz="1200" kern="1200">
                <a:solidFill>
                  <a:schemeClr val="bg1">
                    <a:lumMod val="65000"/>
                  </a:schemeClr>
                </a:solidFill>
                <a:latin typeface="Calibri Light" panose="020F0302020204030204" pitchFamily="34" charset="0"/>
                <a:ea typeface="ヒラギノ角ゴ ProN W3" charset="0"/>
                <a:cs typeface="Calibri Light" panose="020F0302020204030204" pitchFamily="34" charset="0"/>
                <a:sym typeface="Gill Sans" charset="0"/>
              </a:defRPr>
            </a:lvl1pPr>
            <a:lvl2pPr marL="171450" indent="28575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2pPr>
            <a:lvl3pPr marL="342900" indent="57150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3pPr>
            <a:lvl4pPr marL="514350" indent="85725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4pPr>
            <a:lvl5pPr marL="685800" indent="114300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5pPr>
            <a:lvl6pPr marL="22860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6pPr>
            <a:lvl7pPr marL="27432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7pPr>
            <a:lvl8pPr marL="32004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8pPr>
            <a:lvl9pPr marL="36576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9pPr>
          </a:lstStyle>
          <a:p>
            <a:pPr algn="r"/>
            <a:fld id="{A2C7CF71-510B-4B3F-A5C6-8040E8CDB0CA}" type="slidenum">
              <a:rPr lang="en-US" sz="1200" smtClean="0">
                <a:solidFill>
                  <a:schemeClr val="bg1">
                    <a:lumMod val="65000"/>
                  </a:schemeClr>
                </a:solidFill>
              </a:rPr>
              <a:pPr algn="r"/>
              <a:t>‹#›</a:t>
            </a:fld>
            <a:endParaRPr lang="en-US" sz="1200">
              <a:solidFill>
                <a:schemeClr val="bg1">
                  <a:lumMod val="65000"/>
                </a:schemeClr>
              </a:solidFill>
            </a:endParaRPr>
          </a:p>
        </p:txBody>
      </p:sp>
      <p:sp>
        <p:nvSpPr>
          <p:cNvPr id="5" name="Title 13">
            <a:extLst>
              <a:ext uri="{FF2B5EF4-FFF2-40B4-BE49-F238E27FC236}">
                <a16:creationId xmlns:a16="http://schemas.microsoft.com/office/drawing/2014/main" id="{2CB15931-76A7-CEA9-5B9C-92163F0F097C}"/>
              </a:ext>
            </a:extLst>
          </p:cNvPr>
          <p:cNvSpPr>
            <a:spLocks noGrp="1"/>
          </p:cNvSpPr>
          <p:nvPr>
            <p:ph type="title" hasCustomPrompt="1"/>
          </p:nvPr>
        </p:nvSpPr>
        <p:spPr>
          <a:xfrm>
            <a:off x="838200" y="365129"/>
            <a:ext cx="10515600" cy="773762"/>
          </a:xfrm>
        </p:spPr>
        <p:txBody>
          <a:bodyPr>
            <a:normAutofit/>
          </a:bodyPr>
          <a:lstStyle>
            <a:lvl1pPr>
              <a:defRPr sz="3600"/>
            </a:lvl1pPr>
          </a:lstStyle>
          <a:p>
            <a:r>
              <a:rPr lang="en-US" dirty="0"/>
              <a:t>Click to add Title</a:t>
            </a:r>
          </a:p>
        </p:txBody>
      </p:sp>
      <p:sp>
        <p:nvSpPr>
          <p:cNvPr id="6" name="Cloud 5">
            <a:extLst>
              <a:ext uri="{FF2B5EF4-FFF2-40B4-BE49-F238E27FC236}">
                <a16:creationId xmlns:a16="http://schemas.microsoft.com/office/drawing/2014/main" id="{898264A8-A5D7-63A0-5BB6-10A933239DCB}"/>
              </a:ext>
              <a:ext uri="{C183D7F6-B498-43B3-948B-1728B52AA6E4}">
                <adec:decorative xmlns:adec="http://schemas.microsoft.com/office/drawing/2017/decorative" val="1"/>
              </a:ext>
            </a:extLst>
          </p:cNvPr>
          <p:cNvSpPr/>
          <p:nvPr userDrawn="1"/>
        </p:nvSpPr>
        <p:spPr>
          <a:xfrm>
            <a:off x="2383032" y="1091636"/>
            <a:ext cx="7425936" cy="45719"/>
          </a:xfrm>
          <a:prstGeom prst="cloud">
            <a:avLst/>
          </a:prstGeom>
          <a:solidFill>
            <a:srgbClr val="4A89B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09681359"/>
      </p:ext>
    </p:extLst>
  </p:cSld>
  <p:clrMapOvr>
    <a:masterClrMapping/>
  </p:clrMapOvr>
  <p:transition spd="med">
    <p:fade thruBlk="1"/>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Slide Number Placeholder 5">
            <a:extLst>
              <a:ext uri="{FF2B5EF4-FFF2-40B4-BE49-F238E27FC236}">
                <a16:creationId xmlns:a16="http://schemas.microsoft.com/office/drawing/2014/main" id="{9216AEB4-6618-FB8D-F184-F326106D7EFD}"/>
              </a:ext>
            </a:extLst>
          </p:cNvPr>
          <p:cNvSpPr txBox="1">
            <a:spLocks/>
          </p:cNvSpPr>
          <p:nvPr/>
        </p:nvSpPr>
        <p:spPr>
          <a:xfrm>
            <a:off x="11779624" y="0"/>
            <a:ext cx="399552" cy="365125"/>
          </a:xfrm>
          <a:prstGeom prst="rect">
            <a:avLst/>
          </a:prstGeom>
        </p:spPr>
        <p:txBody>
          <a:bodyPr/>
          <a:lstStyle>
            <a:defPPr>
              <a:defRPr lang="en-US"/>
            </a:defPPr>
            <a:lvl1pPr algn="ctr" rtl="0" fontAlgn="base">
              <a:spcBef>
                <a:spcPct val="0"/>
              </a:spcBef>
              <a:spcAft>
                <a:spcPct val="0"/>
              </a:spcAft>
              <a:defRPr sz="1200" kern="1200">
                <a:solidFill>
                  <a:schemeClr val="bg1">
                    <a:lumMod val="65000"/>
                  </a:schemeClr>
                </a:solidFill>
                <a:latin typeface="Calibri Light" panose="020F0302020204030204" pitchFamily="34" charset="0"/>
                <a:ea typeface="ヒラギノ角ゴ ProN W3" charset="0"/>
                <a:cs typeface="Calibri Light" panose="020F0302020204030204" pitchFamily="34" charset="0"/>
                <a:sym typeface="Gill Sans" charset="0"/>
              </a:defRPr>
            </a:lvl1pPr>
            <a:lvl2pPr marL="171450" indent="28575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2pPr>
            <a:lvl3pPr marL="342900" indent="57150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3pPr>
            <a:lvl4pPr marL="514350" indent="85725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4pPr>
            <a:lvl5pPr marL="685800" indent="114300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5pPr>
            <a:lvl6pPr marL="22860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6pPr>
            <a:lvl7pPr marL="27432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7pPr>
            <a:lvl8pPr marL="32004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8pPr>
            <a:lvl9pPr marL="36576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9pPr>
          </a:lstStyle>
          <a:p>
            <a:pPr algn="r"/>
            <a:fld id="{A2C7CF71-510B-4B3F-A5C6-8040E8CDB0CA}" type="slidenum">
              <a:rPr lang="en-US" sz="1200" smtClean="0">
                <a:solidFill>
                  <a:schemeClr val="bg1">
                    <a:lumMod val="65000"/>
                  </a:schemeClr>
                </a:solidFill>
              </a:rPr>
              <a:pPr algn="r"/>
              <a:t>‹#›</a:t>
            </a:fld>
            <a:endParaRPr lang="en-US" sz="1200">
              <a:solidFill>
                <a:schemeClr val="bg1">
                  <a:lumMod val="65000"/>
                </a:schemeClr>
              </a:solidFill>
            </a:endParaRPr>
          </a:p>
        </p:txBody>
      </p:sp>
    </p:spTree>
    <p:extLst>
      <p:ext uri="{BB962C8B-B14F-4D97-AF65-F5344CB8AC3E}">
        <p14:creationId xmlns:p14="http://schemas.microsoft.com/office/powerpoint/2010/main" val="235314489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ree columns">
    <p:spTree>
      <p:nvGrpSpPr>
        <p:cNvPr id="1" name=""/>
        <p:cNvGrpSpPr/>
        <p:nvPr/>
      </p:nvGrpSpPr>
      <p:grpSpPr>
        <a:xfrm>
          <a:off x="0" y="0"/>
          <a:ext cx="0" cy="0"/>
          <a:chOff x="0" y="0"/>
          <a:chExt cx="0" cy="0"/>
        </a:xfrm>
      </p:grpSpPr>
      <p:sp>
        <p:nvSpPr>
          <p:cNvPr id="11" name="Text Placeholder 18"/>
          <p:cNvSpPr>
            <a:spLocks noGrp="1"/>
          </p:cNvSpPr>
          <p:nvPr>
            <p:ph type="body" sz="quarter" idx="13" hasCustomPrompt="1"/>
          </p:nvPr>
        </p:nvSpPr>
        <p:spPr>
          <a:xfrm>
            <a:off x="1007435" y="2260001"/>
            <a:ext cx="3168352" cy="3569266"/>
          </a:xfrm>
          <a:prstGeom prst="rect">
            <a:avLst/>
          </a:prstGeom>
        </p:spPr>
        <p:txBody>
          <a:bodyPr vert="horz" anchor="t" anchorCtr="0">
            <a:normAutofit/>
          </a:bodyPr>
          <a:lstStyle>
            <a:lvl1pPr marL="0" indent="0" algn="l">
              <a:lnSpc>
                <a:spcPct val="100000"/>
              </a:lnSpc>
              <a:buNone/>
              <a:defRPr sz="1600" b="0">
                <a:solidFill>
                  <a:schemeClr val="tx1">
                    <a:lumMod val="65000"/>
                    <a:lumOff val="35000"/>
                  </a:schemeClr>
                </a:solidFill>
                <a:latin typeface="+mj-lt"/>
              </a:defRPr>
            </a:lvl1pPr>
            <a:lvl2pPr algn="ctr">
              <a:defRPr b="1">
                <a:solidFill>
                  <a:srgbClr val="FFFFFF"/>
                </a:solidFill>
              </a:defRPr>
            </a:lvl2pPr>
            <a:lvl3pPr algn="ctr">
              <a:defRPr b="1">
                <a:solidFill>
                  <a:srgbClr val="FFFFFF"/>
                </a:solidFill>
              </a:defRPr>
            </a:lvl3pPr>
            <a:lvl4pPr algn="ctr">
              <a:defRPr b="1">
                <a:solidFill>
                  <a:srgbClr val="FFFFFF"/>
                </a:solidFill>
              </a:defRPr>
            </a:lvl4pPr>
            <a:lvl5pPr algn="ctr">
              <a:defRPr b="1">
                <a:solidFill>
                  <a:srgbClr val="FFFFFF"/>
                </a:solidFill>
              </a:defRPr>
            </a:lvl5pPr>
          </a:lstStyle>
          <a:p>
            <a:pPr lvl="0"/>
            <a:r>
              <a:rPr lang="en-US" dirty="0"/>
              <a:t>Click to add content</a:t>
            </a:r>
          </a:p>
        </p:txBody>
      </p:sp>
      <p:sp>
        <p:nvSpPr>
          <p:cNvPr id="12" name="Text Placeholder 18"/>
          <p:cNvSpPr>
            <a:spLocks noGrp="1"/>
          </p:cNvSpPr>
          <p:nvPr>
            <p:ph type="body" sz="quarter" idx="14" hasCustomPrompt="1"/>
          </p:nvPr>
        </p:nvSpPr>
        <p:spPr>
          <a:xfrm>
            <a:off x="1007435" y="1630249"/>
            <a:ext cx="3168352" cy="480053"/>
          </a:xfrm>
          <a:prstGeom prst="rect">
            <a:avLst/>
          </a:prstGeom>
        </p:spPr>
        <p:txBody>
          <a:bodyPr vert="horz" anchor="ctr">
            <a:noAutofit/>
          </a:bodyPr>
          <a:lstStyle>
            <a:lvl1pPr marL="0" indent="0" algn="l">
              <a:buNone/>
              <a:defRPr sz="2000" b="1">
                <a:solidFill>
                  <a:schemeClr val="tx1">
                    <a:lumMod val="65000"/>
                    <a:lumOff val="35000"/>
                  </a:schemeClr>
                </a:solidFill>
                <a:latin typeface="+mj-lt"/>
                <a:cs typeface="Novecento wide Medium"/>
              </a:defRPr>
            </a:lvl1pPr>
            <a:lvl2pPr algn="ctr">
              <a:defRPr b="1">
                <a:solidFill>
                  <a:srgbClr val="FFFFFF"/>
                </a:solidFill>
              </a:defRPr>
            </a:lvl2pPr>
            <a:lvl3pPr algn="ctr">
              <a:defRPr b="1">
                <a:solidFill>
                  <a:srgbClr val="FFFFFF"/>
                </a:solidFill>
              </a:defRPr>
            </a:lvl3pPr>
            <a:lvl4pPr algn="ctr">
              <a:defRPr b="1">
                <a:solidFill>
                  <a:srgbClr val="FFFFFF"/>
                </a:solidFill>
              </a:defRPr>
            </a:lvl4pPr>
            <a:lvl5pPr algn="ctr">
              <a:defRPr b="1">
                <a:solidFill>
                  <a:srgbClr val="FFFFFF"/>
                </a:solidFill>
              </a:defRPr>
            </a:lvl5pPr>
          </a:lstStyle>
          <a:p>
            <a:pPr lvl="0"/>
            <a:r>
              <a:rPr lang="en-US" dirty="0"/>
              <a:t>Click to add subtitle</a:t>
            </a:r>
          </a:p>
        </p:txBody>
      </p:sp>
      <p:sp>
        <p:nvSpPr>
          <p:cNvPr id="13" name="Text Placeholder 18"/>
          <p:cNvSpPr>
            <a:spLocks noGrp="1"/>
          </p:cNvSpPr>
          <p:nvPr>
            <p:ph type="body" sz="quarter" idx="15" hasCustomPrompt="1"/>
          </p:nvPr>
        </p:nvSpPr>
        <p:spPr>
          <a:xfrm>
            <a:off x="4367808" y="2260001"/>
            <a:ext cx="3168352" cy="3569266"/>
          </a:xfrm>
          <a:prstGeom prst="rect">
            <a:avLst/>
          </a:prstGeom>
        </p:spPr>
        <p:txBody>
          <a:bodyPr vert="horz" anchor="t" anchorCtr="0">
            <a:normAutofit/>
          </a:bodyPr>
          <a:lstStyle>
            <a:lvl1pPr marL="0" indent="0" algn="l">
              <a:buNone/>
              <a:defRPr sz="1600" b="0">
                <a:solidFill>
                  <a:schemeClr val="tx1">
                    <a:lumMod val="65000"/>
                    <a:lumOff val="35000"/>
                  </a:schemeClr>
                </a:solidFill>
                <a:latin typeface="+mj-lt"/>
              </a:defRPr>
            </a:lvl1pPr>
            <a:lvl2pPr algn="ctr">
              <a:defRPr b="1">
                <a:solidFill>
                  <a:srgbClr val="FFFFFF"/>
                </a:solidFill>
              </a:defRPr>
            </a:lvl2pPr>
            <a:lvl3pPr algn="ctr">
              <a:defRPr b="1">
                <a:solidFill>
                  <a:srgbClr val="FFFFFF"/>
                </a:solidFill>
              </a:defRPr>
            </a:lvl3pPr>
            <a:lvl4pPr algn="ctr">
              <a:defRPr b="1">
                <a:solidFill>
                  <a:srgbClr val="FFFFFF"/>
                </a:solidFill>
              </a:defRPr>
            </a:lvl4pPr>
            <a:lvl5pPr algn="ctr">
              <a:defRPr b="1">
                <a:solidFill>
                  <a:srgbClr val="FFFFFF"/>
                </a:solidFill>
              </a:defRPr>
            </a:lvl5pPr>
          </a:lstStyle>
          <a:p>
            <a:pPr lvl="0"/>
            <a:r>
              <a:rPr lang="en-US" dirty="0"/>
              <a:t>Click to add content</a:t>
            </a:r>
          </a:p>
        </p:txBody>
      </p:sp>
      <p:sp>
        <p:nvSpPr>
          <p:cNvPr id="14" name="Text Placeholder 18"/>
          <p:cNvSpPr>
            <a:spLocks noGrp="1"/>
          </p:cNvSpPr>
          <p:nvPr>
            <p:ph type="body" sz="quarter" idx="16" hasCustomPrompt="1"/>
          </p:nvPr>
        </p:nvSpPr>
        <p:spPr>
          <a:xfrm>
            <a:off x="4367808" y="1630249"/>
            <a:ext cx="3168352" cy="480053"/>
          </a:xfrm>
          <a:prstGeom prst="rect">
            <a:avLst/>
          </a:prstGeom>
        </p:spPr>
        <p:txBody>
          <a:bodyPr vert="horz" anchor="ctr">
            <a:noAutofit/>
          </a:bodyPr>
          <a:lstStyle>
            <a:lvl1pPr marL="0" indent="0" algn="l">
              <a:buNone/>
              <a:defRPr sz="2000" b="1">
                <a:solidFill>
                  <a:schemeClr val="tx1">
                    <a:lumMod val="65000"/>
                    <a:lumOff val="35000"/>
                  </a:schemeClr>
                </a:solidFill>
                <a:latin typeface="+mj-lt"/>
                <a:cs typeface="Novecento wide Medium"/>
              </a:defRPr>
            </a:lvl1pPr>
            <a:lvl2pPr algn="ctr">
              <a:defRPr b="1">
                <a:solidFill>
                  <a:srgbClr val="FFFFFF"/>
                </a:solidFill>
              </a:defRPr>
            </a:lvl2pPr>
            <a:lvl3pPr algn="ctr">
              <a:defRPr b="1">
                <a:solidFill>
                  <a:srgbClr val="FFFFFF"/>
                </a:solidFill>
              </a:defRPr>
            </a:lvl3pPr>
            <a:lvl4pPr algn="ctr">
              <a:defRPr b="1">
                <a:solidFill>
                  <a:srgbClr val="FFFFFF"/>
                </a:solidFill>
              </a:defRPr>
            </a:lvl4pPr>
            <a:lvl5pPr algn="ctr">
              <a:defRPr b="1">
                <a:solidFill>
                  <a:srgbClr val="FFFFFF"/>
                </a:solidFill>
              </a:defRPr>
            </a:lvl5pPr>
          </a:lstStyle>
          <a:p>
            <a:pPr lvl="0"/>
            <a:r>
              <a:rPr lang="en-US" dirty="0"/>
              <a:t>Click to add subtitle</a:t>
            </a:r>
          </a:p>
        </p:txBody>
      </p:sp>
      <p:sp>
        <p:nvSpPr>
          <p:cNvPr id="15" name="Text Placeholder 18"/>
          <p:cNvSpPr>
            <a:spLocks noGrp="1"/>
          </p:cNvSpPr>
          <p:nvPr>
            <p:ph type="body" sz="quarter" idx="17" hasCustomPrompt="1"/>
          </p:nvPr>
        </p:nvSpPr>
        <p:spPr>
          <a:xfrm>
            <a:off x="7728181" y="2260001"/>
            <a:ext cx="3168352" cy="3569266"/>
          </a:xfrm>
          <a:prstGeom prst="rect">
            <a:avLst/>
          </a:prstGeom>
        </p:spPr>
        <p:txBody>
          <a:bodyPr vert="horz" anchor="t" anchorCtr="0">
            <a:normAutofit/>
          </a:bodyPr>
          <a:lstStyle>
            <a:lvl1pPr marL="0" indent="0" algn="l">
              <a:buNone/>
              <a:defRPr sz="1600" b="0">
                <a:solidFill>
                  <a:schemeClr val="tx1">
                    <a:lumMod val="65000"/>
                    <a:lumOff val="35000"/>
                  </a:schemeClr>
                </a:solidFill>
                <a:latin typeface="+mj-lt"/>
              </a:defRPr>
            </a:lvl1pPr>
            <a:lvl2pPr algn="ctr">
              <a:defRPr b="1">
                <a:solidFill>
                  <a:srgbClr val="FFFFFF"/>
                </a:solidFill>
              </a:defRPr>
            </a:lvl2pPr>
            <a:lvl3pPr algn="ctr">
              <a:defRPr b="1">
                <a:solidFill>
                  <a:srgbClr val="FFFFFF"/>
                </a:solidFill>
              </a:defRPr>
            </a:lvl3pPr>
            <a:lvl4pPr algn="ctr">
              <a:defRPr b="1">
                <a:solidFill>
                  <a:srgbClr val="FFFFFF"/>
                </a:solidFill>
              </a:defRPr>
            </a:lvl4pPr>
            <a:lvl5pPr algn="ctr">
              <a:defRPr b="1">
                <a:solidFill>
                  <a:srgbClr val="FFFFFF"/>
                </a:solidFill>
              </a:defRPr>
            </a:lvl5pPr>
          </a:lstStyle>
          <a:p>
            <a:pPr lvl="0"/>
            <a:r>
              <a:rPr lang="en-US" dirty="0"/>
              <a:t>Click to add content</a:t>
            </a:r>
          </a:p>
        </p:txBody>
      </p:sp>
      <p:sp>
        <p:nvSpPr>
          <p:cNvPr id="16" name="Text Placeholder 18"/>
          <p:cNvSpPr>
            <a:spLocks noGrp="1"/>
          </p:cNvSpPr>
          <p:nvPr>
            <p:ph type="body" sz="quarter" idx="18" hasCustomPrompt="1"/>
          </p:nvPr>
        </p:nvSpPr>
        <p:spPr>
          <a:xfrm>
            <a:off x="7728181" y="1630249"/>
            <a:ext cx="3168352" cy="480053"/>
          </a:xfrm>
          <a:prstGeom prst="rect">
            <a:avLst/>
          </a:prstGeom>
        </p:spPr>
        <p:txBody>
          <a:bodyPr vert="horz" anchor="ctr">
            <a:noAutofit/>
          </a:bodyPr>
          <a:lstStyle>
            <a:lvl1pPr marL="0" indent="0" algn="l">
              <a:buNone/>
              <a:defRPr sz="2000" b="1">
                <a:solidFill>
                  <a:schemeClr val="tx1">
                    <a:lumMod val="65000"/>
                    <a:lumOff val="35000"/>
                  </a:schemeClr>
                </a:solidFill>
                <a:latin typeface="+mj-lt"/>
                <a:cs typeface="Novecento wide Medium"/>
              </a:defRPr>
            </a:lvl1pPr>
            <a:lvl2pPr algn="ctr">
              <a:defRPr b="1">
                <a:solidFill>
                  <a:srgbClr val="FFFFFF"/>
                </a:solidFill>
              </a:defRPr>
            </a:lvl2pPr>
            <a:lvl3pPr algn="ctr">
              <a:defRPr b="1">
                <a:solidFill>
                  <a:srgbClr val="FFFFFF"/>
                </a:solidFill>
              </a:defRPr>
            </a:lvl3pPr>
            <a:lvl4pPr algn="ctr">
              <a:defRPr b="1">
                <a:solidFill>
                  <a:srgbClr val="FFFFFF"/>
                </a:solidFill>
              </a:defRPr>
            </a:lvl4pPr>
            <a:lvl5pPr algn="ctr">
              <a:defRPr b="1">
                <a:solidFill>
                  <a:srgbClr val="FFFFFF"/>
                </a:solidFill>
              </a:defRPr>
            </a:lvl5pPr>
          </a:lstStyle>
          <a:p>
            <a:pPr lvl="0"/>
            <a:r>
              <a:rPr lang="en-US" dirty="0"/>
              <a:t>Click to add subtitle</a:t>
            </a:r>
          </a:p>
        </p:txBody>
      </p:sp>
      <p:sp>
        <p:nvSpPr>
          <p:cNvPr id="2" name="Slide Number Placeholder 5">
            <a:extLst>
              <a:ext uri="{FF2B5EF4-FFF2-40B4-BE49-F238E27FC236}">
                <a16:creationId xmlns:a16="http://schemas.microsoft.com/office/drawing/2014/main" id="{41C50120-5348-5AD3-E0A9-8B3E87737AC1}"/>
              </a:ext>
            </a:extLst>
          </p:cNvPr>
          <p:cNvSpPr txBox="1">
            <a:spLocks/>
          </p:cNvSpPr>
          <p:nvPr/>
        </p:nvSpPr>
        <p:spPr>
          <a:xfrm>
            <a:off x="11779624" y="0"/>
            <a:ext cx="399552" cy="365125"/>
          </a:xfrm>
          <a:prstGeom prst="rect">
            <a:avLst/>
          </a:prstGeom>
        </p:spPr>
        <p:txBody>
          <a:bodyPr/>
          <a:lstStyle>
            <a:defPPr>
              <a:defRPr lang="en-US"/>
            </a:defPPr>
            <a:lvl1pPr algn="ctr" rtl="0" fontAlgn="base">
              <a:spcBef>
                <a:spcPct val="0"/>
              </a:spcBef>
              <a:spcAft>
                <a:spcPct val="0"/>
              </a:spcAft>
              <a:defRPr sz="1200" kern="1200">
                <a:solidFill>
                  <a:schemeClr val="bg1">
                    <a:lumMod val="65000"/>
                  </a:schemeClr>
                </a:solidFill>
                <a:latin typeface="Calibri Light" panose="020F0302020204030204" pitchFamily="34" charset="0"/>
                <a:ea typeface="ヒラギノ角ゴ ProN W3" charset="0"/>
                <a:cs typeface="Calibri Light" panose="020F0302020204030204" pitchFamily="34" charset="0"/>
                <a:sym typeface="Gill Sans" charset="0"/>
              </a:defRPr>
            </a:lvl1pPr>
            <a:lvl2pPr marL="171450" indent="28575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2pPr>
            <a:lvl3pPr marL="342900" indent="57150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3pPr>
            <a:lvl4pPr marL="514350" indent="85725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4pPr>
            <a:lvl5pPr marL="685800" indent="114300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5pPr>
            <a:lvl6pPr marL="22860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6pPr>
            <a:lvl7pPr marL="27432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7pPr>
            <a:lvl8pPr marL="32004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8pPr>
            <a:lvl9pPr marL="36576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9pPr>
          </a:lstStyle>
          <a:p>
            <a:pPr algn="r"/>
            <a:fld id="{A2C7CF71-510B-4B3F-A5C6-8040E8CDB0CA}" type="slidenum">
              <a:rPr lang="en-US" sz="1200" smtClean="0">
                <a:solidFill>
                  <a:schemeClr val="bg1">
                    <a:lumMod val="65000"/>
                  </a:schemeClr>
                </a:solidFill>
              </a:rPr>
              <a:pPr algn="r"/>
              <a:t>‹#›</a:t>
            </a:fld>
            <a:endParaRPr lang="en-US" sz="1200">
              <a:solidFill>
                <a:schemeClr val="bg1">
                  <a:lumMod val="65000"/>
                </a:schemeClr>
              </a:solidFill>
            </a:endParaRPr>
          </a:p>
        </p:txBody>
      </p:sp>
      <p:sp>
        <p:nvSpPr>
          <p:cNvPr id="3" name="Title 13">
            <a:extLst>
              <a:ext uri="{FF2B5EF4-FFF2-40B4-BE49-F238E27FC236}">
                <a16:creationId xmlns:a16="http://schemas.microsoft.com/office/drawing/2014/main" id="{99C5D592-1D7D-B06A-B094-C27AB4FB39AD}"/>
              </a:ext>
            </a:extLst>
          </p:cNvPr>
          <p:cNvSpPr>
            <a:spLocks noGrp="1"/>
          </p:cNvSpPr>
          <p:nvPr>
            <p:ph type="title" hasCustomPrompt="1"/>
          </p:nvPr>
        </p:nvSpPr>
        <p:spPr>
          <a:xfrm>
            <a:off x="838200" y="365129"/>
            <a:ext cx="10515600" cy="773762"/>
          </a:xfrm>
        </p:spPr>
        <p:txBody>
          <a:bodyPr>
            <a:normAutofit/>
          </a:bodyPr>
          <a:lstStyle>
            <a:lvl1pPr>
              <a:defRPr sz="3600"/>
            </a:lvl1pPr>
          </a:lstStyle>
          <a:p>
            <a:r>
              <a:rPr lang="en-US" dirty="0"/>
              <a:t>Click to add Title</a:t>
            </a:r>
          </a:p>
        </p:txBody>
      </p:sp>
      <p:sp>
        <p:nvSpPr>
          <p:cNvPr id="4" name="Cloud 3">
            <a:extLst>
              <a:ext uri="{FF2B5EF4-FFF2-40B4-BE49-F238E27FC236}">
                <a16:creationId xmlns:a16="http://schemas.microsoft.com/office/drawing/2014/main" id="{B5F1FB73-D8D4-44BD-F72F-C48A67D6BA54}"/>
              </a:ext>
              <a:ext uri="{C183D7F6-B498-43B3-948B-1728B52AA6E4}">
                <adec:decorative xmlns:adec="http://schemas.microsoft.com/office/drawing/2017/decorative" val="1"/>
              </a:ext>
            </a:extLst>
          </p:cNvPr>
          <p:cNvSpPr/>
          <p:nvPr userDrawn="1"/>
        </p:nvSpPr>
        <p:spPr>
          <a:xfrm>
            <a:off x="2383032" y="1091636"/>
            <a:ext cx="7425936" cy="45719"/>
          </a:xfrm>
          <a:prstGeom prst="cloud">
            <a:avLst/>
          </a:prstGeom>
          <a:solidFill>
            <a:srgbClr val="4A89B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loud 5">
            <a:extLst>
              <a:ext uri="{FF2B5EF4-FFF2-40B4-BE49-F238E27FC236}">
                <a16:creationId xmlns:a16="http://schemas.microsoft.com/office/drawing/2014/main" id="{E8FF6D01-B8E6-7790-D81E-31DA50E406C6}"/>
              </a:ext>
              <a:ext uri="{C183D7F6-B498-43B3-948B-1728B52AA6E4}">
                <adec:decorative xmlns:adec="http://schemas.microsoft.com/office/drawing/2017/decorative" val="1"/>
              </a:ext>
            </a:extLst>
          </p:cNvPr>
          <p:cNvSpPr/>
          <p:nvPr userDrawn="1"/>
        </p:nvSpPr>
        <p:spPr>
          <a:xfrm>
            <a:off x="2383032" y="6260115"/>
            <a:ext cx="7425936" cy="45719"/>
          </a:xfrm>
          <a:prstGeom prst="cloud">
            <a:avLst/>
          </a:prstGeom>
          <a:solidFill>
            <a:srgbClr val="4A89B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95637636"/>
      </p:ext>
    </p:extLst>
  </p:cSld>
  <p:clrMapOvr>
    <a:masterClrMapping/>
  </p:clrMapOvr>
  <p:transition spd="med">
    <p:fade thruBlk="1"/>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6D0FD2E-B1E2-E213-6D16-D43227366FE8}"/>
              </a:ext>
            </a:extLst>
          </p:cNvPr>
          <p:cNvPicPr>
            <a:picLocks noGrp="1" noRot="1" noChangeAspect="1" noMove="1" noResize="1" noEditPoints="1" noAdjustHandles="1" noChangeArrowheads="1" noChangeShapeType="1" noCrop="1"/>
          </p:cNvPicPr>
          <p:nvPr userDrawn="1"/>
        </p:nvPicPr>
        <p:blipFill>
          <a:blip r:embed="rId2">
            <a:duotone>
              <a:schemeClr val="accent3">
                <a:shade val="45000"/>
                <a:satMod val="135000"/>
              </a:schemeClr>
              <a:prstClr val="white"/>
            </a:duotone>
            <a:alphaModFix amt="42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34" name="Group 33">
            <a:extLst>
              <a:ext uri="{FF2B5EF4-FFF2-40B4-BE49-F238E27FC236}">
                <a16:creationId xmlns:a16="http://schemas.microsoft.com/office/drawing/2014/main" id="{091D27E2-098E-6C10-4ADA-F31047F6C42D}"/>
              </a:ext>
            </a:extLst>
          </p:cNvPr>
          <p:cNvGrpSpPr>
            <a:grpSpLocks noGrp="1" noUngrp="1" noRot="1" noMove="1" noResize="1"/>
          </p:cNvGrpSpPr>
          <p:nvPr userDrawn="1"/>
        </p:nvGrpSpPr>
        <p:grpSpPr>
          <a:xfrm>
            <a:off x="-10629" y="2108380"/>
            <a:ext cx="12234518" cy="2156952"/>
            <a:chOff x="-10629" y="2108380"/>
            <a:chExt cx="12234518" cy="2156952"/>
          </a:xfrm>
        </p:grpSpPr>
        <p:sp>
          <p:nvSpPr>
            <p:cNvPr id="33" name="Flowchart: Process 32">
              <a:extLst>
                <a:ext uri="{FF2B5EF4-FFF2-40B4-BE49-F238E27FC236}">
                  <a16:creationId xmlns:a16="http://schemas.microsoft.com/office/drawing/2014/main" id="{60C990E2-E375-EF1E-3AA6-8884068CCEE7}"/>
                </a:ext>
              </a:extLst>
            </p:cNvPr>
            <p:cNvSpPr>
              <a:spLocks noGrp="1" noRot="1" noMove="1" noResize="1" noEditPoints="1" noAdjustHandles="1" noChangeArrowheads="1" noChangeShapeType="1"/>
            </p:cNvSpPr>
            <p:nvPr userDrawn="1"/>
          </p:nvSpPr>
          <p:spPr>
            <a:xfrm>
              <a:off x="-8" y="2108380"/>
              <a:ext cx="12202981" cy="2156951"/>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9 w 10000"/>
                <a:gd name="connsiteY0" fmla="*/ 1631 h 10000"/>
                <a:gd name="connsiteX1" fmla="*/ 10000 w 10000"/>
                <a:gd name="connsiteY1" fmla="*/ 0 h 10000"/>
                <a:gd name="connsiteX2" fmla="*/ 10000 w 10000"/>
                <a:gd name="connsiteY2" fmla="*/ 10000 h 10000"/>
                <a:gd name="connsiteX3" fmla="*/ 0 w 10000"/>
                <a:gd name="connsiteY3" fmla="*/ 10000 h 10000"/>
                <a:gd name="connsiteX4" fmla="*/ 9 w 10000"/>
                <a:gd name="connsiteY4" fmla="*/ 1631 h 10000"/>
                <a:gd name="connsiteX0" fmla="*/ 9 w 10009"/>
                <a:gd name="connsiteY0" fmla="*/ 1631 h 10000"/>
                <a:gd name="connsiteX1" fmla="*/ 10000 w 10009"/>
                <a:gd name="connsiteY1" fmla="*/ 0 h 10000"/>
                <a:gd name="connsiteX2" fmla="*/ 10009 w 10009"/>
                <a:gd name="connsiteY2" fmla="*/ 8927 h 10000"/>
                <a:gd name="connsiteX3" fmla="*/ 0 w 10009"/>
                <a:gd name="connsiteY3" fmla="*/ 10000 h 10000"/>
                <a:gd name="connsiteX4" fmla="*/ 9 w 10009"/>
                <a:gd name="connsiteY4" fmla="*/ 1631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9" h="10000">
                  <a:moveTo>
                    <a:pt x="9" y="1631"/>
                  </a:moveTo>
                  <a:lnTo>
                    <a:pt x="10000" y="0"/>
                  </a:lnTo>
                  <a:cubicBezTo>
                    <a:pt x="10003" y="2976"/>
                    <a:pt x="10006" y="5951"/>
                    <a:pt x="10009" y="8927"/>
                  </a:cubicBezTo>
                  <a:lnTo>
                    <a:pt x="0" y="10000"/>
                  </a:lnTo>
                  <a:cubicBezTo>
                    <a:pt x="3" y="7210"/>
                    <a:pt x="6" y="4421"/>
                    <a:pt x="9" y="1631"/>
                  </a:cubicBezTo>
                  <a:close/>
                </a:path>
              </a:pathLst>
            </a:cu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Double Wave 30">
              <a:extLst>
                <a:ext uri="{FF2B5EF4-FFF2-40B4-BE49-F238E27FC236}">
                  <a16:creationId xmlns:a16="http://schemas.microsoft.com/office/drawing/2014/main" id="{9EE2B5B4-A72B-3824-F4AA-CC55EBAD58B7}"/>
                </a:ext>
              </a:extLst>
            </p:cNvPr>
            <p:cNvSpPr>
              <a:spLocks noGrp="1" noRot="1" noMove="1" noResize="1" noEditPoints="1" noAdjustHandles="1" noChangeArrowheads="1" noChangeShapeType="1"/>
            </p:cNvSpPr>
            <p:nvPr userDrawn="1"/>
          </p:nvSpPr>
          <p:spPr>
            <a:xfrm>
              <a:off x="-8" y="2108381"/>
              <a:ext cx="12223897" cy="2156951"/>
            </a:xfrm>
            <a:custGeom>
              <a:avLst/>
              <a:gdLst>
                <a:gd name="connsiteX0" fmla="*/ 0 w 12192000"/>
                <a:gd name="connsiteY0" fmla="*/ 121716 h 1947452"/>
                <a:gd name="connsiteX1" fmla="*/ 6096000 w 12192000"/>
                <a:gd name="connsiteY1" fmla="*/ 121716 h 1947452"/>
                <a:gd name="connsiteX2" fmla="*/ 12192000 w 12192000"/>
                <a:gd name="connsiteY2" fmla="*/ 121716 h 1947452"/>
                <a:gd name="connsiteX3" fmla="*/ 12192000 w 12192000"/>
                <a:gd name="connsiteY3" fmla="*/ 1825736 h 1947452"/>
                <a:gd name="connsiteX4" fmla="*/ 6096000 w 12192000"/>
                <a:gd name="connsiteY4" fmla="*/ 1825736 h 1947452"/>
                <a:gd name="connsiteX5" fmla="*/ 0 w 12192000"/>
                <a:gd name="connsiteY5" fmla="*/ 1825736 h 1947452"/>
                <a:gd name="connsiteX6" fmla="*/ 0 w 12192000"/>
                <a:gd name="connsiteY6" fmla="*/ 121716 h 1947452"/>
                <a:gd name="connsiteX0" fmla="*/ 0 w 12192000"/>
                <a:gd name="connsiteY0" fmla="*/ 149150 h 2140411"/>
                <a:gd name="connsiteX1" fmla="*/ 6096000 w 12192000"/>
                <a:gd name="connsiteY1" fmla="*/ 319271 h 2140411"/>
                <a:gd name="connsiteX2" fmla="*/ 12192000 w 12192000"/>
                <a:gd name="connsiteY2" fmla="*/ 319271 h 2140411"/>
                <a:gd name="connsiteX3" fmla="*/ 12192000 w 12192000"/>
                <a:gd name="connsiteY3" fmla="*/ 2023291 h 2140411"/>
                <a:gd name="connsiteX4" fmla="*/ 6096000 w 12192000"/>
                <a:gd name="connsiteY4" fmla="*/ 2023291 h 2140411"/>
                <a:gd name="connsiteX5" fmla="*/ 0 w 12192000"/>
                <a:gd name="connsiteY5" fmla="*/ 2023291 h 2140411"/>
                <a:gd name="connsiteX6" fmla="*/ 0 w 12192000"/>
                <a:gd name="connsiteY6" fmla="*/ 149150 h 2140411"/>
                <a:gd name="connsiteX0" fmla="*/ 0 w 12192000"/>
                <a:gd name="connsiteY0" fmla="*/ 149150 h 2197315"/>
                <a:gd name="connsiteX1" fmla="*/ 6096000 w 12192000"/>
                <a:gd name="connsiteY1" fmla="*/ 319271 h 2197315"/>
                <a:gd name="connsiteX2" fmla="*/ 12192000 w 12192000"/>
                <a:gd name="connsiteY2" fmla="*/ 319271 h 2197315"/>
                <a:gd name="connsiteX3" fmla="*/ 12192000 w 12192000"/>
                <a:gd name="connsiteY3" fmla="*/ 2087086 h 2197315"/>
                <a:gd name="connsiteX4" fmla="*/ 6096000 w 12192000"/>
                <a:gd name="connsiteY4" fmla="*/ 2023291 h 2197315"/>
                <a:gd name="connsiteX5" fmla="*/ 0 w 12192000"/>
                <a:gd name="connsiteY5" fmla="*/ 2023291 h 2197315"/>
                <a:gd name="connsiteX6" fmla="*/ 0 w 12192000"/>
                <a:gd name="connsiteY6" fmla="*/ 149150 h 2197315"/>
                <a:gd name="connsiteX0" fmla="*/ 0 w 12192000"/>
                <a:gd name="connsiteY0" fmla="*/ 149150 h 2187524"/>
                <a:gd name="connsiteX1" fmla="*/ 6096000 w 12192000"/>
                <a:gd name="connsiteY1" fmla="*/ 319271 h 2187524"/>
                <a:gd name="connsiteX2" fmla="*/ 12192000 w 12192000"/>
                <a:gd name="connsiteY2" fmla="*/ 319271 h 2187524"/>
                <a:gd name="connsiteX3" fmla="*/ 12192000 w 12192000"/>
                <a:gd name="connsiteY3" fmla="*/ 2087086 h 2187524"/>
                <a:gd name="connsiteX4" fmla="*/ 6117265 w 12192000"/>
                <a:gd name="connsiteY4" fmla="*/ 1916966 h 2187524"/>
                <a:gd name="connsiteX5" fmla="*/ 0 w 12192000"/>
                <a:gd name="connsiteY5" fmla="*/ 2023291 h 2187524"/>
                <a:gd name="connsiteX6" fmla="*/ 0 w 12192000"/>
                <a:gd name="connsiteY6" fmla="*/ 149150 h 2187524"/>
                <a:gd name="connsiteX0" fmla="*/ 0 w 12192000"/>
                <a:gd name="connsiteY0" fmla="*/ 121400 h 2159774"/>
                <a:gd name="connsiteX1" fmla="*/ 6096000 w 12192000"/>
                <a:gd name="connsiteY1" fmla="*/ 482908 h 2159774"/>
                <a:gd name="connsiteX2" fmla="*/ 12192000 w 12192000"/>
                <a:gd name="connsiteY2" fmla="*/ 291521 h 2159774"/>
                <a:gd name="connsiteX3" fmla="*/ 12192000 w 12192000"/>
                <a:gd name="connsiteY3" fmla="*/ 2059336 h 2159774"/>
                <a:gd name="connsiteX4" fmla="*/ 6117265 w 12192000"/>
                <a:gd name="connsiteY4" fmla="*/ 1889216 h 2159774"/>
                <a:gd name="connsiteX5" fmla="*/ 0 w 12192000"/>
                <a:gd name="connsiteY5" fmla="*/ 1995541 h 2159774"/>
                <a:gd name="connsiteX6" fmla="*/ 0 w 12192000"/>
                <a:gd name="connsiteY6" fmla="*/ 121400 h 2159774"/>
                <a:gd name="connsiteX0" fmla="*/ 0 w 12202632"/>
                <a:gd name="connsiteY0" fmla="*/ 118577 h 2156951"/>
                <a:gd name="connsiteX1" fmla="*/ 6096000 w 12202632"/>
                <a:gd name="connsiteY1" fmla="*/ 480085 h 2156951"/>
                <a:gd name="connsiteX2" fmla="*/ 12202632 w 12202632"/>
                <a:gd name="connsiteY2" fmla="*/ 129210 h 2156951"/>
                <a:gd name="connsiteX3" fmla="*/ 12192000 w 12202632"/>
                <a:gd name="connsiteY3" fmla="*/ 2056513 h 2156951"/>
                <a:gd name="connsiteX4" fmla="*/ 6117265 w 12202632"/>
                <a:gd name="connsiteY4" fmla="*/ 1886393 h 2156951"/>
                <a:gd name="connsiteX5" fmla="*/ 0 w 12202632"/>
                <a:gd name="connsiteY5" fmla="*/ 1992718 h 2156951"/>
                <a:gd name="connsiteX6" fmla="*/ 0 w 12202632"/>
                <a:gd name="connsiteY6" fmla="*/ 118577 h 2156951"/>
                <a:gd name="connsiteX0" fmla="*/ 0 w 12223897"/>
                <a:gd name="connsiteY0" fmla="*/ 118577 h 2156951"/>
                <a:gd name="connsiteX1" fmla="*/ 6096000 w 12223897"/>
                <a:gd name="connsiteY1" fmla="*/ 480085 h 2156951"/>
                <a:gd name="connsiteX2" fmla="*/ 12202632 w 12223897"/>
                <a:gd name="connsiteY2" fmla="*/ 129210 h 2156951"/>
                <a:gd name="connsiteX3" fmla="*/ 12223897 w 12223897"/>
                <a:gd name="connsiteY3" fmla="*/ 2056513 h 2156951"/>
                <a:gd name="connsiteX4" fmla="*/ 6117265 w 12223897"/>
                <a:gd name="connsiteY4" fmla="*/ 1886393 h 2156951"/>
                <a:gd name="connsiteX5" fmla="*/ 0 w 12223897"/>
                <a:gd name="connsiteY5" fmla="*/ 1992718 h 2156951"/>
                <a:gd name="connsiteX6" fmla="*/ 0 w 12223897"/>
                <a:gd name="connsiteY6" fmla="*/ 118577 h 2156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23897" h="2156951">
                  <a:moveTo>
                    <a:pt x="0" y="118577"/>
                  </a:moveTo>
                  <a:cubicBezTo>
                    <a:pt x="2032000" y="-287142"/>
                    <a:pt x="4062228" y="478313"/>
                    <a:pt x="6096000" y="480085"/>
                  </a:cubicBezTo>
                  <a:cubicBezTo>
                    <a:pt x="8129772" y="481857"/>
                    <a:pt x="10170632" y="534929"/>
                    <a:pt x="12202632" y="129210"/>
                  </a:cubicBezTo>
                  <a:lnTo>
                    <a:pt x="12223897" y="2056513"/>
                  </a:lnTo>
                  <a:cubicBezTo>
                    <a:pt x="10191897" y="2462232"/>
                    <a:pt x="8149265" y="1480674"/>
                    <a:pt x="6117265" y="1886393"/>
                  </a:cubicBezTo>
                  <a:cubicBezTo>
                    <a:pt x="4085265" y="2292112"/>
                    <a:pt x="2032000" y="1586999"/>
                    <a:pt x="0" y="1992718"/>
                  </a:cubicBezTo>
                  <a:lnTo>
                    <a:pt x="0" y="118577"/>
                  </a:lnTo>
                  <a:close/>
                </a:path>
              </a:pathLst>
            </a:custGeom>
            <a:solidFill>
              <a:srgbClr val="91AF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Double Wave 29">
              <a:extLst>
                <a:ext uri="{FF2B5EF4-FFF2-40B4-BE49-F238E27FC236}">
                  <a16:creationId xmlns:a16="http://schemas.microsoft.com/office/drawing/2014/main" id="{182EBF4D-34C2-B75A-E3B5-371B85868E14}"/>
                </a:ext>
              </a:extLst>
            </p:cNvPr>
            <p:cNvSpPr>
              <a:spLocks noGrp="1" noRot="1" noMove="1" noResize="1" noEditPoints="1" noAdjustHandles="1" noChangeArrowheads="1" noChangeShapeType="1"/>
            </p:cNvSpPr>
            <p:nvPr userDrawn="1"/>
          </p:nvSpPr>
          <p:spPr>
            <a:xfrm>
              <a:off x="-10629" y="2466306"/>
              <a:ext cx="12234518" cy="1575155"/>
            </a:xfrm>
            <a:prstGeom prst="doubleWav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Subtitle 2">
            <a:extLst>
              <a:ext uri="{FF2B5EF4-FFF2-40B4-BE49-F238E27FC236}">
                <a16:creationId xmlns:a16="http://schemas.microsoft.com/office/drawing/2014/main" id="{836F1EF5-BFCF-FD37-2631-01469C5E11F4}"/>
              </a:ext>
            </a:extLst>
          </p:cNvPr>
          <p:cNvSpPr>
            <a:spLocks noGrp="1"/>
          </p:cNvSpPr>
          <p:nvPr>
            <p:ph type="subTitle" idx="1" hasCustomPrompt="1"/>
          </p:nvPr>
        </p:nvSpPr>
        <p:spPr>
          <a:xfrm>
            <a:off x="1524000" y="4190769"/>
            <a:ext cx="9144000" cy="638269"/>
          </a:xfrm>
          <a:prstGeom prst="rect">
            <a:avLst/>
          </a:prstGeom>
          <a:noFill/>
        </p:spPr>
        <p:txBody>
          <a:bodyPr anchor="ctr" anchorCtr="0">
            <a:normAutofit/>
          </a:bodyPr>
          <a:lstStyle>
            <a:lvl1pPr marL="0" indent="0" algn="ctr">
              <a:buNone/>
              <a:defRPr sz="2800">
                <a:latin typeface="+mj-lt"/>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dirty="0"/>
              <a:t>Click to add Subtitle</a:t>
            </a:r>
          </a:p>
        </p:txBody>
      </p:sp>
      <p:sp>
        <p:nvSpPr>
          <p:cNvPr id="15" name="Title 1">
            <a:extLst>
              <a:ext uri="{FF2B5EF4-FFF2-40B4-BE49-F238E27FC236}">
                <a16:creationId xmlns:a16="http://schemas.microsoft.com/office/drawing/2014/main" id="{C8826F3A-B36A-966C-0502-BAB2D6B01D13}"/>
              </a:ext>
            </a:extLst>
          </p:cNvPr>
          <p:cNvSpPr>
            <a:spLocks noGrp="1"/>
          </p:cNvSpPr>
          <p:nvPr>
            <p:ph type="ctrTitle" hasCustomPrompt="1"/>
          </p:nvPr>
        </p:nvSpPr>
        <p:spPr>
          <a:xfrm>
            <a:off x="461914" y="2729171"/>
            <a:ext cx="11302738" cy="1150071"/>
          </a:xfrm>
          <a:prstGeom prst="rect">
            <a:avLst/>
          </a:prstGeom>
          <a:noFill/>
          <a:ln w="3175">
            <a:noFill/>
          </a:ln>
          <a:effectLst>
            <a:softEdge rad="266700"/>
          </a:effectLst>
        </p:spPr>
        <p:style>
          <a:lnRef idx="2">
            <a:schemeClr val="accent6"/>
          </a:lnRef>
          <a:fillRef idx="1">
            <a:schemeClr val="lt1"/>
          </a:fillRef>
          <a:effectRef idx="0">
            <a:schemeClr val="accent6"/>
          </a:effectRef>
          <a:fontRef idx="minor">
            <a:schemeClr val="dk1"/>
          </a:fontRef>
        </p:style>
        <p:txBody>
          <a:bodyPr anchor="ctr" anchorCtr="0">
            <a:normAutofit/>
          </a:bodyPr>
          <a:lstStyle>
            <a:lvl1pPr algn="ctr">
              <a:defRPr sz="6000">
                <a:latin typeface="Bodoni MT Condensed" panose="02070606080606020203" pitchFamily="18" charset="0"/>
              </a:defRPr>
            </a:lvl1pPr>
          </a:lstStyle>
          <a:p>
            <a:r>
              <a:rPr lang="en-US" dirty="0"/>
              <a:t>Click to add Title</a:t>
            </a:r>
          </a:p>
        </p:txBody>
      </p:sp>
    </p:spTree>
    <p:extLst>
      <p:ext uri="{BB962C8B-B14F-4D97-AF65-F5344CB8AC3E}">
        <p14:creationId xmlns:p14="http://schemas.microsoft.com/office/powerpoint/2010/main" val="3085306793"/>
      </p:ext>
    </p:extLst>
  </p:cSld>
  <p:clrMapOvr>
    <a:overrideClrMapping bg1="lt1" tx1="dk1" bg2="lt2" tx2="dk2" accent1="accent1" accent2="accent2" accent3="accent3" accent4="accent4" accent5="accent5" accent6="accent6" hlink="hlink" folHlink="folHlink"/>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Three columns">
    <p:spTree>
      <p:nvGrpSpPr>
        <p:cNvPr id="1" name=""/>
        <p:cNvGrpSpPr/>
        <p:nvPr/>
      </p:nvGrpSpPr>
      <p:grpSpPr>
        <a:xfrm>
          <a:off x="0" y="0"/>
          <a:ext cx="0" cy="0"/>
          <a:chOff x="0" y="0"/>
          <a:chExt cx="0" cy="0"/>
        </a:xfrm>
      </p:grpSpPr>
      <p:sp>
        <p:nvSpPr>
          <p:cNvPr id="11" name="Text Placeholder 18"/>
          <p:cNvSpPr>
            <a:spLocks noGrp="1"/>
          </p:cNvSpPr>
          <p:nvPr>
            <p:ph type="body" sz="quarter" idx="13" hasCustomPrompt="1"/>
          </p:nvPr>
        </p:nvSpPr>
        <p:spPr>
          <a:xfrm>
            <a:off x="1007435" y="2260001"/>
            <a:ext cx="3168352" cy="3569266"/>
          </a:xfrm>
          <a:prstGeom prst="rect">
            <a:avLst/>
          </a:prstGeom>
        </p:spPr>
        <p:txBody>
          <a:bodyPr vert="horz" anchor="t" anchorCtr="0">
            <a:normAutofit/>
          </a:bodyPr>
          <a:lstStyle>
            <a:lvl1pPr marL="0" indent="0" algn="l">
              <a:lnSpc>
                <a:spcPct val="100000"/>
              </a:lnSpc>
              <a:buNone/>
              <a:defRPr sz="1600" b="0">
                <a:solidFill>
                  <a:schemeClr val="tx1">
                    <a:lumMod val="65000"/>
                    <a:lumOff val="35000"/>
                  </a:schemeClr>
                </a:solidFill>
                <a:latin typeface="+mj-lt"/>
              </a:defRPr>
            </a:lvl1pPr>
            <a:lvl2pPr algn="ctr">
              <a:defRPr b="1">
                <a:solidFill>
                  <a:srgbClr val="FFFFFF"/>
                </a:solidFill>
              </a:defRPr>
            </a:lvl2pPr>
            <a:lvl3pPr algn="ctr">
              <a:defRPr b="1">
                <a:solidFill>
                  <a:srgbClr val="FFFFFF"/>
                </a:solidFill>
              </a:defRPr>
            </a:lvl3pPr>
            <a:lvl4pPr algn="ctr">
              <a:defRPr b="1">
                <a:solidFill>
                  <a:srgbClr val="FFFFFF"/>
                </a:solidFill>
              </a:defRPr>
            </a:lvl4pPr>
            <a:lvl5pPr algn="ctr">
              <a:defRPr b="1">
                <a:solidFill>
                  <a:srgbClr val="FFFFFF"/>
                </a:solidFill>
              </a:defRPr>
            </a:lvl5pPr>
          </a:lstStyle>
          <a:p>
            <a:pPr lvl="0"/>
            <a:r>
              <a:rPr lang="en-US" dirty="0"/>
              <a:t>Click to add content</a:t>
            </a:r>
          </a:p>
        </p:txBody>
      </p:sp>
      <p:sp>
        <p:nvSpPr>
          <p:cNvPr id="12" name="Text Placeholder 18"/>
          <p:cNvSpPr>
            <a:spLocks noGrp="1"/>
          </p:cNvSpPr>
          <p:nvPr>
            <p:ph type="body" sz="quarter" idx="14" hasCustomPrompt="1"/>
          </p:nvPr>
        </p:nvSpPr>
        <p:spPr>
          <a:xfrm>
            <a:off x="1007435" y="1630249"/>
            <a:ext cx="3168352" cy="480053"/>
          </a:xfrm>
          <a:prstGeom prst="rect">
            <a:avLst/>
          </a:prstGeom>
        </p:spPr>
        <p:txBody>
          <a:bodyPr vert="horz" anchor="ctr">
            <a:noAutofit/>
          </a:bodyPr>
          <a:lstStyle>
            <a:lvl1pPr marL="0" indent="0" algn="l">
              <a:buNone/>
              <a:defRPr sz="2000" b="1">
                <a:solidFill>
                  <a:schemeClr val="tx1">
                    <a:lumMod val="65000"/>
                    <a:lumOff val="35000"/>
                  </a:schemeClr>
                </a:solidFill>
                <a:latin typeface="+mj-lt"/>
                <a:cs typeface="Novecento wide Medium"/>
              </a:defRPr>
            </a:lvl1pPr>
            <a:lvl2pPr algn="ctr">
              <a:defRPr b="1">
                <a:solidFill>
                  <a:srgbClr val="FFFFFF"/>
                </a:solidFill>
              </a:defRPr>
            </a:lvl2pPr>
            <a:lvl3pPr algn="ctr">
              <a:defRPr b="1">
                <a:solidFill>
                  <a:srgbClr val="FFFFFF"/>
                </a:solidFill>
              </a:defRPr>
            </a:lvl3pPr>
            <a:lvl4pPr algn="ctr">
              <a:defRPr b="1">
                <a:solidFill>
                  <a:srgbClr val="FFFFFF"/>
                </a:solidFill>
              </a:defRPr>
            </a:lvl4pPr>
            <a:lvl5pPr algn="ctr">
              <a:defRPr b="1">
                <a:solidFill>
                  <a:srgbClr val="FFFFFF"/>
                </a:solidFill>
              </a:defRPr>
            </a:lvl5pPr>
          </a:lstStyle>
          <a:p>
            <a:pPr lvl="0"/>
            <a:r>
              <a:rPr lang="en-US" dirty="0"/>
              <a:t>Click to add subtitle</a:t>
            </a:r>
          </a:p>
        </p:txBody>
      </p:sp>
      <p:sp>
        <p:nvSpPr>
          <p:cNvPr id="13" name="Text Placeholder 18"/>
          <p:cNvSpPr>
            <a:spLocks noGrp="1"/>
          </p:cNvSpPr>
          <p:nvPr>
            <p:ph type="body" sz="quarter" idx="15" hasCustomPrompt="1"/>
          </p:nvPr>
        </p:nvSpPr>
        <p:spPr>
          <a:xfrm>
            <a:off x="4367808" y="2260001"/>
            <a:ext cx="3168352" cy="3569266"/>
          </a:xfrm>
          <a:prstGeom prst="rect">
            <a:avLst/>
          </a:prstGeom>
        </p:spPr>
        <p:txBody>
          <a:bodyPr vert="horz" anchor="t" anchorCtr="0">
            <a:normAutofit/>
          </a:bodyPr>
          <a:lstStyle>
            <a:lvl1pPr marL="0" indent="0" algn="l">
              <a:buNone/>
              <a:defRPr sz="1600" b="0">
                <a:solidFill>
                  <a:schemeClr val="tx1">
                    <a:lumMod val="65000"/>
                    <a:lumOff val="35000"/>
                  </a:schemeClr>
                </a:solidFill>
                <a:latin typeface="+mj-lt"/>
              </a:defRPr>
            </a:lvl1pPr>
            <a:lvl2pPr algn="ctr">
              <a:defRPr b="1">
                <a:solidFill>
                  <a:srgbClr val="FFFFFF"/>
                </a:solidFill>
              </a:defRPr>
            </a:lvl2pPr>
            <a:lvl3pPr algn="ctr">
              <a:defRPr b="1">
                <a:solidFill>
                  <a:srgbClr val="FFFFFF"/>
                </a:solidFill>
              </a:defRPr>
            </a:lvl3pPr>
            <a:lvl4pPr algn="ctr">
              <a:defRPr b="1">
                <a:solidFill>
                  <a:srgbClr val="FFFFFF"/>
                </a:solidFill>
              </a:defRPr>
            </a:lvl4pPr>
            <a:lvl5pPr algn="ctr">
              <a:defRPr b="1">
                <a:solidFill>
                  <a:srgbClr val="FFFFFF"/>
                </a:solidFill>
              </a:defRPr>
            </a:lvl5pPr>
          </a:lstStyle>
          <a:p>
            <a:pPr lvl="0"/>
            <a:r>
              <a:rPr lang="en-US" dirty="0"/>
              <a:t>Click to add content</a:t>
            </a:r>
          </a:p>
        </p:txBody>
      </p:sp>
      <p:sp>
        <p:nvSpPr>
          <p:cNvPr id="14" name="Text Placeholder 18"/>
          <p:cNvSpPr>
            <a:spLocks noGrp="1"/>
          </p:cNvSpPr>
          <p:nvPr>
            <p:ph type="body" sz="quarter" idx="16" hasCustomPrompt="1"/>
          </p:nvPr>
        </p:nvSpPr>
        <p:spPr>
          <a:xfrm>
            <a:off x="4367808" y="1630249"/>
            <a:ext cx="3168352" cy="480053"/>
          </a:xfrm>
          <a:prstGeom prst="rect">
            <a:avLst/>
          </a:prstGeom>
        </p:spPr>
        <p:txBody>
          <a:bodyPr vert="horz" anchor="ctr">
            <a:noAutofit/>
          </a:bodyPr>
          <a:lstStyle>
            <a:lvl1pPr marL="0" indent="0" algn="l">
              <a:buNone/>
              <a:defRPr sz="2000" b="1">
                <a:solidFill>
                  <a:schemeClr val="tx1">
                    <a:lumMod val="65000"/>
                    <a:lumOff val="35000"/>
                  </a:schemeClr>
                </a:solidFill>
                <a:latin typeface="+mj-lt"/>
                <a:cs typeface="Novecento wide Medium"/>
              </a:defRPr>
            </a:lvl1pPr>
            <a:lvl2pPr algn="ctr">
              <a:defRPr b="1">
                <a:solidFill>
                  <a:srgbClr val="FFFFFF"/>
                </a:solidFill>
              </a:defRPr>
            </a:lvl2pPr>
            <a:lvl3pPr algn="ctr">
              <a:defRPr b="1">
                <a:solidFill>
                  <a:srgbClr val="FFFFFF"/>
                </a:solidFill>
              </a:defRPr>
            </a:lvl3pPr>
            <a:lvl4pPr algn="ctr">
              <a:defRPr b="1">
                <a:solidFill>
                  <a:srgbClr val="FFFFFF"/>
                </a:solidFill>
              </a:defRPr>
            </a:lvl4pPr>
            <a:lvl5pPr algn="ctr">
              <a:defRPr b="1">
                <a:solidFill>
                  <a:srgbClr val="FFFFFF"/>
                </a:solidFill>
              </a:defRPr>
            </a:lvl5pPr>
          </a:lstStyle>
          <a:p>
            <a:pPr lvl="0"/>
            <a:r>
              <a:rPr lang="en-US" dirty="0"/>
              <a:t>Click to add subtitle</a:t>
            </a:r>
          </a:p>
        </p:txBody>
      </p:sp>
      <p:sp>
        <p:nvSpPr>
          <p:cNvPr id="15" name="Text Placeholder 18"/>
          <p:cNvSpPr>
            <a:spLocks noGrp="1"/>
          </p:cNvSpPr>
          <p:nvPr>
            <p:ph type="body" sz="quarter" idx="17" hasCustomPrompt="1"/>
          </p:nvPr>
        </p:nvSpPr>
        <p:spPr>
          <a:xfrm>
            <a:off x="7728181" y="2260001"/>
            <a:ext cx="3168352" cy="3569266"/>
          </a:xfrm>
          <a:prstGeom prst="rect">
            <a:avLst/>
          </a:prstGeom>
        </p:spPr>
        <p:txBody>
          <a:bodyPr vert="horz" anchor="t" anchorCtr="0">
            <a:normAutofit/>
          </a:bodyPr>
          <a:lstStyle>
            <a:lvl1pPr marL="0" indent="0" algn="l">
              <a:buNone/>
              <a:defRPr sz="1600" b="0">
                <a:solidFill>
                  <a:schemeClr val="tx1">
                    <a:lumMod val="65000"/>
                    <a:lumOff val="35000"/>
                  </a:schemeClr>
                </a:solidFill>
                <a:latin typeface="+mj-lt"/>
              </a:defRPr>
            </a:lvl1pPr>
            <a:lvl2pPr algn="ctr">
              <a:defRPr b="1">
                <a:solidFill>
                  <a:srgbClr val="FFFFFF"/>
                </a:solidFill>
              </a:defRPr>
            </a:lvl2pPr>
            <a:lvl3pPr algn="ctr">
              <a:defRPr b="1">
                <a:solidFill>
                  <a:srgbClr val="FFFFFF"/>
                </a:solidFill>
              </a:defRPr>
            </a:lvl3pPr>
            <a:lvl4pPr algn="ctr">
              <a:defRPr b="1">
                <a:solidFill>
                  <a:srgbClr val="FFFFFF"/>
                </a:solidFill>
              </a:defRPr>
            </a:lvl4pPr>
            <a:lvl5pPr algn="ctr">
              <a:defRPr b="1">
                <a:solidFill>
                  <a:srgbClr val="FFFFFF"/>
                </a:solidFill>
              </a:defRPr>
            </a:lvl5pPr>
          </a:lstStyle>
          <a:p>
            <a:pPr lvl="0"/>
            <a:r>
              <a:rPr lang="en-US" dirty="0"/>
              <a:t>Click to add content</a:t>
            </a:r>
          </a:p>
        </p:txBody>
      </p:sp>
      <p:sp>
        <p:nvSpPr>
          <p:cNvPr id="16" name="Text Placeholder 18"/>
          <p:cNvSpPr>
            <a:spLocks noGrp="1"/>
          </p:cNvSpPr>
          <p:nvPr>
            <p:ph type="body" sz="quarter" idx="18" hasCustomPrompt="1"/>
          </p:nvPr>
        </p:nvSpPr>
        <p:spPr>
          <a:xfrm>
            <a:off x="7728181" y="1630249"/>
            <a:ext cx="3168352" cy="480053"/>
          </a:xfrm>
          <a:prstGeom prst="rect">
            <a:avLst/>
          </a:prstGeom>
        </p:spPr>
        <p:txBody>
          <a:bodyPr vert="horz" anchor="ctr">
            <a:noAutofit/>
          </a:bodyPr>
          <a:lstStyle>
            <a:lvl1pPr marL="0" indent="0" algn="l">
              <a:buNone/>
              <a:defRPr sz="2000" b="1">
                <a:solidFill>
                  <a:schemeClr val="tx1">
                    <a:lumMod val="65000"/>
                    <a:lumOff val="35000"/>
                  </a:schemeClr>
                </a:solidFill>
                <a:latin typeface="+mj-lt"/>
                <a:cs typeface="Novecento wide Medium"/>
              </a:defRPr>
            </a:lvl1pPr>
            <a:lvl2pPr algn="ctr">
              <a:defRPr b="1">
                <a:solidFill>
                  <a:srgbClr val="FFFFFF"/>
                </a:solidFill>
              </a:defRPr>
            </a:lvl2pPr>
            <a:lvl3pPr algn="ctr">
              <a:defRPr b="1">
                <a:solidFill>
                  <a:srgbClr val="FFFFFF"/>
                </a:solidFill>
              </a:defRPr>
            </a:lvl3pPr>
            <a:lvl4pPr algn="ctr">
              <a:defRPr b="1">
                <a:solidFill>
                  <a:srgbClr val="FFFFFF"/>
                </a:solidFill>
              </a:defRPr>
            </a:lvl4pPr>
            <a:lvl5pPr algn="ctr">
              <a:defRPr b="1">
                <a:solidFill>
                  <a:srgbClr val="FFFFFF"/>
                </a:solidFill>
              </a:defRPr>
            </a:lvl5pPr>
          </a:lstStyle>
          <a:p>
            <a:pPr lvl="0"/>
            <a:r>
              <a:rPr lang="en-US" dirty="0"/>
              <a:t>Click to add subtitle</a:t>
            </a:r>
          </a:p>
        </p:txBody>
      </p:sp>
      <p:sp>
        <p:nvSpPr>
          <p:cNvPr id="2" name="Slide Number Placeholder 5">
            <a:extLst>
              <a:ext uri="{FF2B5EF4-FFF2-40B4-BE49-F238E27FC236}">
                <a16:creationId xmlns:a16="http://schemas.microsoft.com/office/drawing/2014/main" id="{41C50120-5348-5AD3-E0A9-8B3E87737AC1}"/>
              </a:ext>
            </a:extLst>
          </p:cNvPr>
          <p:cNvSpPr txBox="1">
            <a:spLocks/>
          </p:cNvSpPr>
          <p:nvPr/>
        </p:nvSpPr>
        <p:spPr>
          <a:xfrm>
            <a:off x="11779624" y="0"/>
            <a:ext cx="399552" cy="365125"/>
          </a:xfrm>
          <a:prstGeom prst="rect">
            <a:avLst/>
          </a:prstGeom>
        </p:spPr>
        <p:txBody>
          <a:bodyPr/>
          <a:lstStyle>
            <a:defPPr>
              <a:defRPr lang="en-US"/>
            </a:defPPr>
            <a:lvl1pPr algn="ctr" rtl="0" fontAlgn="base">
              <a:spcBef>
                <a:spcPct val="0"/>
              </a:spcBef>
              <a:spcAft>
                <a:spcPct val="0"/>
              </a:spcAft>
              <a:defRPr sz="1200" kern="1200">
                <a:solidFill>
                  <a:schemeClr val="bg1">
                    <a:lumMod val="65000"/>
                  </a:schemeClr>
                </a:solidFill>
                <a:latin typeface="Calibri Light" panose="020F0302020204030204" pitchFamily="34" charset="0"/>
                <a:ea typeface="ヒラギノ角ゴ ProN W3" charset="0"/>
                <a:cs typeface="Calibri Light" panose="020F0302020204030204" pitchFamily="34" charset="0"/>
                <a:sym typeface="Gill Sans" charset="0"/>
              </a:defRPr>
            </a:lvl1pPr>
            <a:lvl2pPr marL="171450" indent="28575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2pPr>
            <a:lvl3pPr marL="342900" indent="57150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3pPr>
            <a:lvl4pPr marL="514350" indent="85725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4pPr>
            <a:lvl5pPr marL="685800" indent="114300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5pPr>
            <a:lvl6pPr marL="22860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6pPr>
            <a:lvl7pPr marL="27432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7pPr>
            <a:lvl8pPr marL="32004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8pPr>
            <a:lvl9pPr marL="36576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9pPr>
          </a:lstStyle>
          <a:p>
            <a:pPr algn="r"/>
            <a:fld id="{A2C7CF71-510B-4B3F-A5C6-8040E8CDB0CA}" type="slidenum">
              <a:rPr lang="en-US" sz="1200" smtClean="0">
                <a:solidFill>
                  <a:schemeClr val="bg1">
                    <a:lumMod val="65000"/>
                  </a:schemeClr>
                </a:solidFill>
              </a:rPr>
              <a:pPr algn="r"/>
              <a:t>‹#›</a:t>
            </a:fld>
            <a:endParaRPr lang="en-US" sz="1200">
              <a:solidFill>
                <a:schemeClr val="bg1">
                  <a:lumMod val="65000"/>
                </a:schemeClr>
              </a:solidFill>
            </a:endParaRPr>
          </a:p>
        </p:txBody>
      </p:sp>
      <p:sp>
        <p:nvSpPr>
          <p:cNvPr id="3" name="Title 13">
            <a:extLst>
              <a:ext uri="{FF2B5EF4-FFF2-40B4-BE49-F238E27FC236}">
                <a16:creationId xmlns:a16="http://schemas.microsoft.com/office/drawing/2014/main" id="{99C5D592-1D7D-B06A-B094-C27AB4FB39AD}"/>
              </a:ext>
            </a:extLst>
          </p:cNvPr>
          <p:cNvSpPr>
            <a:spLocks noGrp="1"/>
          </p:cNvSpPr>
          <p:nvPr>
            <p:ph type="title" hasCustomPrompt="1"/>
          </p:nvPr>
        </p:nvSpPr>
        <p:spPr>
          <a:xfrm>
            <a:off x="838200" y="365129"/>
            <a:ext cx="10515600" cy="773762"/>
          </a:xfrm>
        </p:spPr>
        <p:txBody>
          <a:bodyPr>
            <a:normAutofit/>
          </a:bodyPr>
          <a:lstStyle>
            <a:lvl1pPr>
              <a:defRPr sz="3600"/>
            </a:lvl1pPr>
          </a:lstStyle>
          <a:p>
            <a:r>
              <a:rPr lang="en-US" dirty="0"/>
              <a:t>Click to add Title</a:t>
            </a:r>
          </a:p>
        </p:txBody>
      </p:sp>
      <p:pic>
        <p:nvPicPr>
          <p:cNvPr id="5" name="Picture 9">
            <a:extLst>
              <a:ext uri="{FF2B5EF4-FFF2-40B4-BE49-F238E27FC236}">
                <a16:creationId xmlns:a16="http://schemas.microsoft.com/office/drawing/2014/main" id="{7920CFAF-428B-4E07-ECF0-52E353C7C8D3}"/>
              </a:ext>
            </a:extLst>
          </p:cNvPr>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3340999" y="934103"/>
            <a:ext cx="5843587" cy="4095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pic>
    </p:spTree>
    <p:extLst>
      <p:ext uri="{BB962C8B-B14F-4D97-AF65-F5344CB8AC3E}">
        <p14:creationId xmlns:p14="http://schemas.microsoft.com/office/powerpoint/2010/main" val="2415803295"/>
      </p:ext>
    </p:extLst>
  </p:cSld>
  <p:clrMapOvr>
    <a:masterClrMapping/>
  </p:clrMapOvr>
  <p:transition spd="med">
    <p:fade thruBlk="1"/>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Three columns">
    <p:spTree>
      <p:nvGrpSpPr>
        <p:cNvPr id="1" name=""/>
        <p:cNvGrpSpPr/>
        <p:nvPr/>
      </p:nvGrpSpPr>
      <p:grpSpPr>
        <a:xfrm>
          <a:off x="0" y="0"/>
          <a:ext cx="0" cy="0"/>
          <a:chOff x="0" y="0"/>
          <a:chExt cx="0" cy="0"/>
        </a:xfrm>
      </p:grpSpPr>
      <p:sp>
        <p:nvSpPr>
          <p:cNvPr id="11" name="Text Placeholder 18"/>
          <p:cNvSpPr>
            <a:spLocks noGrp="1"/>
          </p:cNvSpPr>
          <p:nvPr>
            <p:ph type="body" sz="quarter" idx="13" hasCustomPrompt="1"/>
          </p:nvPr>
        </p:nvSpPr>
        <p:spPr>
          <a:xfrm>
            <a:off x="1007435" y="2260001"/>
            <a:ext cx="3168352" cy="3569266"/>
          </a:xfrm>
          <a:prstGeom prst="rect">
            <a:avLst/>
          </a:prstGeom>
        </p:spPr>
        <p:txBody>
          <a:bodyPr vert="horz" anchor="t" anchorCtr="0">
            <a:normAutofit/>
          </a:bodyPr>
          <a:lstStyle>
            <a:lvl1pPr marL="0" indent="0" algn="l">
              <a:lnSpc>
                <a:spcPct val="100000"/>
              </a:lnSpc>
              <a:buNone/>
              <a:defRPr sz="1600" b="0">
                <a:solidFill>
                  <a:schemeClr val="tx1">
                    <a:lumMod val="65000"/>
                    <a:lumOff val="35000"/>
                  </a:schemeClr>
                </a:solidFill>
                <a:latin typeface="+mj-lt"/>
              </a:defRPr>
            </a:lvl1pPr>
            <a:lvl2pPr algn="ctr">
              <a:defRPr b="1">
                <a:solidFill>
                  <a:srgbClr val="FFFFFF"/>
                </a:solidFill>
              </a:defRPr>
            </a:lvl2pPr>
            <a:lvl3pPr algn="ctr">
              <a:defRPr b="1">
                <a:solidFill>
                  <a:srgbClr val="FFFFFF"/>
                </a:solidFill>
              </a:defRPr>
            </a:lvl3pPr>
            <a:lvl4pPr algn="ctr">
              <a:defRPr b="1">
                <a:solidFill>
                  <a:srgbClr val="FFFFFF"/>
                </a:solidFill>
              </a:defRPr>
            </a:lvl4pPr>
            <a:lvl5pPr algn="ctr">
              <a:defRPr b="1">
                <a:solidFill>
                  <a:srgbClr val="FFFFFF"/>
                </a:solidFill>
              </a:defRPr>
            </a:lvl5pPr>
          </a:lstStyle>
          <a:p>
            <a:pPr lvl="0"/>
            <a:r>
              <a:rPr lang="en-US" dirty="0"/>
              <a:t>Click to add content</a:t>
            </a:r>
          </a:p>
        </p:txBody>
      </p:sp>
      <p:sp>
        <p:nvSpPr>
          <p:cNvPr id="12" name="Text Placeholder 18"/>
          <p:cNvSpPr>
            <a:spLocks noGrp="1"/>
          </p:cNvSpPr>
          <p:nvPr>
            <p:ph type="body" sz="quarter" idx="14" hasCustomPrompt="1"/>
          </p:nvPr>
        </p:nvSpPr>
        <p:spPr>
          <a:xfrm>
            <a:off x="1007435" y="1630249"/>
            <a:ext cx="3168352" cy="480053"/>
          </a:xfrm>
          <a:prstGeom prst="rect">
            <a:avLst/>
          </a:prstGeom>
        </p:spPr>
        <p:txBody>
          <a:bodyPr vert="horz" anchor="ctr">
            <a:noAutofit/>
          </a:bodyPr>
          <a:lstStyle>
            <a:lvl1pPr marL="0" indent="0" algn="l">
              <a:buNone/>
              <a:defRPr sz="2000" b="1">
                <a:solidFill>
                  <a:schemeClr val="tx1">
                    <a:lumMod val="65000"/>
                    <a:lumOff val="35000"/>
                  </a:schemeClr>
                </a:solidFill>
                <a:latin typeface="+mj-lt"/>
                <a:cs typeface="Novecento wide Medium"/>
              </a:defRPr>
            </a:lvl1pPr>
            <a:lvl2pPr algn="ctr">
              <a:defRPr b="1">
                <a:solidFill>
                  <a:srgbClr val="FFFFFF"/>
                </a:solidFill>
              </a:defRPr>
            </a:lvl2pPr>
            <a:lvl3pPr algn="ctr">
              <a:defRPr b="1">
                <a:solidFill>
                  <a:srgbClr val="FFFFFF"/>
                </a:solidFill>
              </a:defRPr>
            </a:lvl3pPr>
            <a:lvl4pPr algn="ctr">
              <a:defRPr b="1">
                <a:solidFill>
                  <a:srgbClr val="FFFFFF"/>
                </a:solidFill>
              </a:defRPr>
            </a:lvl4pPr>
            <a:lvl5pPr algn="ctr">
              <a:defRPr b="1">
                <a:solidFill>
                  <a:srgbClr val="FFFFFF"/>
                </a:solidFill>
              </a:defRPr>
            </a:lvl5pPr>
          </a:lstStyle>
          <a:p>
            <a:pPr lvl="0"/>
            <a:r>
              <a:rPr lang="en-US" dirty="0"/>
              <a:t>Click to add subtitle</a:t>
            </a:r>
          </a:p>
        </p:txBody>
      </p:sp>
      <p:sp>
        <p:nvSpPr>
          <p:cNvPr id="13" name="Text Placeholder 18"/>
          <p:cNvSpPr>
            <a:spLocks noGrp="1"/>
          </p:cNvSpPr>
          <p:nvPr>
            <p:ph type="body" sz="quarter" idx="15" hasCustomPrompt="1"/>
          </p:nvPr>
        </p:nvSpPr>
        <p:spPr>
          <a:xfrm>
            <a:off x="4367808" y="2260001"/>
            <a:ext cx="3168352" cy="3569266"/>
          </a:xfrm>
          <a:prstGeom prst="rect">
            <a:avLst/>
          </a:prstGeom>
        </p:spPr>
        <p:txBody>
          <a:bodyPr vert="horz" anchor="t" anchorCtr="0">
            <a:normAutofit/>
          </a:bodyPr>
          <a:lstStyle>
            <a:lvl1pPr marL="0" indent="0" algn="l">
              <a:buNone/>
              <a:defRPr sz="1600" b="0">
                <a:solidFill>
                  <a:schemeClr val="tx1">
                    <a:lumMod val="65000"/>
                    <a:lumOff val="35000"/>
                  </a:schemeClr>
                </a:solidFill>
                <a:latin typeface="+mj-lt"/>
              </a:defRPr>
            </a:lvl1pPr>
            <a:lvl2pPr algn="ctr">
              <a:defRPr b="1">
                <a:solidFill>
                  <a:srgbClr val="FFFFFF"/>
                </a:solidFill>
              </a:defRPr>
            </a:lvl2pPr>
            <a:lvl3pPr algn="ctr">
              <a:defRPr b="1">
                <a:solidFill>
                  <a:srgbClr val="FFFFFF"/>
                </a:solidFill>
              </a:defRPr>
            </a:lvl3pPr>
            <a:lvl4pPr algn="ctr">
              <a:defRPr b="1">
                <a:solidFill>
                  <a:srgbClr val="FFFFFF"/>
                </a:solidFill>
              </a:defRPr>
            </a:lvl4pPr>
            <a:lvl5pPr algn="ctr">
              <a:defRPr b="1">
                <a:solidFill>
                  <a:srgbClr val="FFFFFF"/>
                </a:solidFill>
              </a:defRPr>
            </a:lvl5pPr>
          </a:lstStyle>
          <a:p>
            <a:pPr lvl="0"/>
            <a:r>
              <a:rPr lang="en-US" dirty="0"/>
              <a:t>Click to add content</a:t>
            </a:r>
          </a:p>
        </p:txBody>
      </p:sp>
      <p:sp>
        <p:nvSpPr>
          <p:cNvPr id="14" name="Text Placeholder 18"/>
          <p:cNvSpPr>
            <a:spLocks noGrp="1"/>
          </p:cNvSpPr>
          <p:nvPr>
            <p:ph type="body" sz="quarter" idx="16" hasCustomPrompt="1"/>
          </p:nvPr>
        </p:nvSpPr>
        <p:spPr>
          <a:xfrm>
            <a:off x="4367808" y="1630249"/>
            <a:ext cx="3168352" cy="480053"/>
          </a:xfrm>
          <a:prstGeom prst="rect">
            <a:avLst/>
          </a:prstGeom>
        </p:spPr>
        <p:txBody>
          <a:bodyPr vert="horz" anchor="ctr">
            <a:noAutofit/>
          </a:bodyPr>
          <a:lstStyle>
            <a:lvl1pPr marL="0" indent="0" algn="l">
              <a:buNone/>
              <a:defRPr sz="2000" b="1">
                <a:solidFill>
                  <a:schemeClr val="tx1">
                    <a:lumMod val="65000"/>
                    <a:lumOff val="35000"/>
                  </a:schemeClr>
                </a:solidFill>
                <a:latin typeface="+mj-lt"/>
                <a:cs typeface="Novecento wide Medium"/>
              </a:defRPr>
            </a:lvl1pPr>
            <a:lvl2pPr algn="ctr">
              <a:defRPr b="1">
                <a:solidFill>
                  <a:srgbClr val="FFFFFF"/>
                </a:solidFill>
              </a:defRPr>
            </a:lvl2pPr>
            <a:lvl3pPr algn="ctr">
              <a:defRPr b="1">
                <a:solidFill>
                  <a:srgbClr val="FFFFFF"/>
                </a:solidFill>
              </a:defRPr>
            </a:lvl3pPr>
            <a:lvl4pPr algn="ctr">
              <a:defRPr b="1">
                <a:solidFill>
                  <a:srgbClr val="FFFFFF"/>
                </a:solidFill>
              </a:defRPr>
            </a:lvl4pPr>
            <a:lvl5pPr algn="ctr">
              <a:defRPr b="1">
                <a:solidFill>
                  <a:srgbClr val="FFFFFF"/>
                </a:solidFill>
              </a:defRPr>
            </a:lvl5pPr>
          </a:lstStyle>
          <a:p>
            <a:pPr lvl="0"/>
            <a:r>
              <a:rPr lang="en-US" dirty="0"/>
              <a:t>Click to add subtitle</a:t>
            </a:r>
          </a:p>
        </p:txBody>
      </p:sp>
      <p:sp>
        <p:nvSpPr>
          <p:cNvPr id="15" name="Text Placeholder 18"/>
          <p:cNvSpPr>
            <a:spLocks noGrp="1"/>
          </p:cNvSpPr>
          <p:nvPr>
            <p:ph type="body" sz="quarter" idx="17" hasCustomPrompt="1"/>
          </p:nvPr>
        </p:nvSpPr>
        <p:spPr>
          <a:xfrm>
            <a:off x="7728181" y="2260001"/>
            <a:ext cx="3168352" cy="3569266"/>
          </a:xfrm>
          <a:prstGeom prst="rect">
            <a:avLst/>
          </a:prstGeom>
        </p:spPr>
        <p:txBody>
          <a:bodyPr vert="horz" anchor="t" anchorCtr="0">
            <a:normAutofit/>
          </a:bodyPr>
          <a:lstStyle>
            <a:lvl1pPr marL="0" indent="0" algn="l">
              <a:buNone/>
              <a:defRPr sz="1600" b="0">
                <a:solidFill>
                  <a:schemeClr val="tx1">
                    <a:lumMod val="65000"/>
                    <a:lumOff val="35000"/>
                  </a:schemeClr>
                </a:solidFill>
                <a:latin typeface="+mj-lt"/>
              </a:defRPr>
            </a:lvl1pPr>
            <a:lvl2pPr algn="ctr">
              <a:defRPr b="1">
                <a:solidFill>
                  <a:srgbClr val="FFFFFF"/>
                </a:solidFill>
              </a:defRPr>
            </a:lvl2pPr>
            <a:lvl3pPr algn="ctr">
              <a:defRPr b="1">
                <a:solidFill>
                  <a:srgbClr val="FFFFFF"/>
                </a:solidFill>
              </a:defRPr>
            </a:lvl3pPr>
            <a:lvl4pPr algn="ctr">
              <a:defRPr b="1">
                <a:solidFill>
                  <a:srgbClr val="FFFFFF"/>
                </a:solidFill>
              </a:defRPr>
            </a:lvl4pPr>
            <a:lvl5pPr algn="ctr">
              <a:defRPr b="1">
                <a:solidFill>
                  <a:srgbClr val="FFFFFF"/>
                </a:solidFill>
              </a:defRPr>
            </a:lvl5pPr>
          </a:lstStyle>
          <a:p>
            <a:pPr lvl="0"/>
            <a:r>
              <a:rPr lang="en-US" dirty="0"/>
              <a:t>Click to add content</a:t>
            </a:r>
          </a:p>
        </p:txBody>
      </p:sp>
      <p:sp>
        <p:nvSpPr>
          <p:cNvPr id="16" name="Text Placeholder 18"/>
          <p:cNvSpPr>
            <a:spLocks noGrp="1"/>
          </p:cNvSpPr>
          <p:nvPr>
            <p:ph type="body" sz="quarter" idx="18" hasCustomPrompt="1"/>
          </p:nvPr>
        </p:nvSpPr>
        <p:spPr>
          <a:xfrm>
            <a:off x="7728181" y="1630249"/>
            <a:ext cx="3168352" cy="480053"/>
          </a:xfrm>
          <a:prstGeom prst="rect">
            <a:avLst/>
          </a:prstGeom>
        </p:spPr>
        <p:txBody>
          <a:bodyPr vert="horz" anchor="ctr">
            <a:noAutofit/>
          </a:bodyPr>
          <a:lstStyle>
            <a:lvl1pPr marL="0" indent="0" algn="l">
              <a:buNone/>
              <a:defRPr sz="2000" b="1">
                <a:solidFill>
                  <a:schemeClr val="tx1">
                    <a:lumMod val="65000"/>
                    <a:lumOff val="35000"/>
                  </a:schemeClr>
                </a:solidFill>
                <a:latin typeface="+mj-lt"/>
                <a:cs typeface="Novecento wide Medium"/>
              </a:defRPr>
            </a:lvl1pPr>
            <a:lvl2pPr algn="ctr">
              <a:defRPr b="1">
                <a:solidFill>
                  <a:srgbClr val="FFFFFF"/>
                </a:solidFill>
              </a:defRPr>
            </a:lvl2pPr>
            <a:lvl3pPr algn="ctr">
              <a:defRPr b="1">
                <a:solidFill>
                  <a:srgbClr val="FFFFFF"/>
                </a:solidFill>
              </a:defRPr>
            </a:lvl3pPr>
            <a:lvl4pPr algn="ctr">
              <a:defRPr b="1">
                <a:solidFill>
                  <a:srgbClr val="FFFFFF"/>
                </a:solidFill>
              </a:defRPr>
            </a:lvl4pPr>
            <a:lvl5pPr algn="ctr">
              <a:defRPr b="1">
                <a:solidFill>
                  <a:srgbClr val="FFFFFF"/>
                </a:solidFill>
              </a:defRPr>
            </a:lvl5pPr>
          </a:lstStyle>
          <a:p>
            <a:pPr lvl="0"/>
            <a:r>
              <a:rPr lang="en-US" dirty="0"/>
              <a:t>Click to add subtitle</a:t>
            </a:r>
          </a:p>
        </p:txBody>
      </p:sp>
      <p:sp>
        <p:nvSpPr>
          <p:cNvPr id="2" name="Slide Number Placeholder 5">
            <a:extLst>
              <a:ext uri="{FF2B5EF4-FFF2-40B4-BE49-F238E27FC236}">
                <a16:creationId xmlns:a16="http://schemas.microsoft.com/office/drawing/2014/main" id="{41C50120-5348-5AD3-E0A9-8B3E87737AC1}"/>
              </a:ext>
            </a:extLst>
          </p:cNvPr>
          <p:cNvSpPr txBox="1">
            <a:spLocks/>
          </p:cNvSpPr>
          <p:nvPr/>
        </p:nvSpPr>
        <p:spPr>
          <a:xfrm>
            <a:off x="11779624" y="0"/>
            <a:ext cx="399552" cy="365125"/>
          </a:xfrm>
          <a:prstGeom prst="rect">
            <a:avLst/>
          </a:prstGeom>
        </p:spPr>
        <p:txBody>
          <a:bodyPr/>
          <a:lstStyle>
            <a:defPPr>
              <a:defRPr lang="en-US"/>
            </a:defPPr>
            <a:lvl1pPr algn="ctr" rtl="0" fontAlgn="base">
              <a:spcBef>
                <a:spcPct val="0"/>
              </a:spcBef>
              <a:spcAft>
                <a:spcPct val="0"/>
              </a:spcAft>
              <a:defRPr sz="1200" kern="1200">
                <a:solidFill>
                  <a:schemeClr val="bg1">
                    <a:lumMod val="65000"/>
                  </a:schemeClr>
                </a:solidFill>
                <a:latin typeface="Calibri Light" panose="020F0302020204030204" pitchFamily="34" charset="0"/>
                <a:ea typeface="ヒラギノ角ゴ ProN W3" charset="0"/>
                <a:cs typeface="Calibri Light" panose="020F0302020204030204" pitchFamily="34" charset="0"/>
                <a:sym typeface="Gill Sans" charset="0"/>
              </a:defRPr>
            </a:lvl1pPr>
            <a:lvl2pPr marL="171450" indent="28575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2pPr>
            <a:lvl3pPr marL="342900" indent="57150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3pPr>
            <a:lvl4pPr marL="514350" indent="85725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4pPr>
            <a:lvl5pPr marL="685800" indent="114300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5pPr>
            <a:lvl6pPr marL="22860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6pPr>
            <a:lvl7pPr marL="27432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7pPr>
            <a:lvl8pPr marL="32004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8pPr>
            <a:lvl9pPr marL="36576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9pPr>
          </a:lstStyle>
          <a:p>
            <a:pPr algn="r"/>
            <a:fld id="{A2C7CF71-510B-4B3F-A5C6-8040E8CDB0CA}" type="slidenum">
              <a:rPr lang="en-US" sz="1200" smtClean="0">
                <a:solidFill>
                  <a:schemeClr val="bg1">
                    <a:lumMod val="65000"/>
                  </a:schemeClr>
                </a:solidFill>
              </a:rPr>
              <a:pPr algn="r"/>
              <a:t>‹#›</a:t>
            </a:fld>
            <a:endParaRPr lang="en-US" sz="1200" dirty="0">
              <a:solidFill>
                <a:schemeClr val="bg1">
                  <a:lumMod val="65000"/>
                </a:schemeClr>
              </a:solidFill>
            </a:endParaRPr>
          </a:p>
        </p:txBody>
      </p:sp>
      <p:sp>
        <p:nvSpPr>
          <p:cNvPr id="3" name="Title 13">
            <a:extLst>
              <a:ext uri="{FF2B5EF4-FFF2-40B4-BE49-F238E27FC236}">
                <a16:creationId xmlns:a16="http://schemas.microsoft.com/office/drawing/2014/main" id="{99C5D592-1D7D-B06A-B094-C27AB4FB39AD}"/>
              </a:ext>
            </a:extLst>
          </p:cNvPr>
          <p:cNvSpPr>
            <a:spLocks noGrp="1"/>
          </p:cNvSpPr>
          <p:nvPr>
            <p:ph type="title" hasCustomPrompt="1"/>
          </p:nvPr>
        </p:nvSpPr>
        <p:spPr>
          <a:xfrm>
            <a:off x="838200" y="365129"/>
            <a:ext cx="10515600" cy="773762"/>
          </a:xfrm>
        </p:spPr>
        <p:txBody>
          <a:bodyPr>
            <a:normAutofit/>
          </a:bodyPr>
          <a:lstStyle>
            <a:lvl1pPr>
              <a:defRPr sz="3600"/>
            </a:lvl1pPr>
          </a:lstStyle>
          <a:p>
            <a:r>
              <a:rPr lang="en-US" dirty="0"/>
              <a:t>Click to add Title</a:t>
            </a:r>
          </a:p>
        </p:txBody>
      </p:sp>
      <p:pic>
        <p:nvPicPr>
          <p:cNvPr id="5" name="Picture 8">
            <a:extLst>
              <a:ext uri="{FF2B5EF4-FFF2-40B4-BE49-F238E27FC236}">
                <a16:creationId xmlns:a16="http://schemas.microsoft.com/office/drawing/2014/main" id="{743D1055-EB90-6161-AC91-1F59D80200E9}"/>
              </a:ext>
            </a:extLst>
          </p:cNvPr>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2744648" y="1015227"/>
            <a:ext cx="6702704" cy="4143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pic>
      <p:pic>
        <p:nvPicPr>
          <p:cNvPr id="7" name="Picture 8">
            <a:extLst>
              <a:ext uri="{FF2B5EF4-FFF2-40B4-BE49-F238E27FC236}">
                <a16:creationId xmlns:a16="http://schemas.microsoft.com/office/drawing/2014/main" id="{4E14E4FA-9A46-C3CD-C1B5-383908023F3C}"/>
              </a:ext>
            </a:extLst>
          </p:cNvPr>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rot="10800000">
            <a:off x="2744648" y="6018663"/>
            <a:ext cx="6702704" cy="4143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pic>
    </p:spTree>
    <p:extLst>
      <p:ext uri="{BB962C8B-B14F-4D97-AF65-F5344CB8AC3E}">
        <p14:creationId xmlns:p14="http://schemas.microsoft.com/office/powerpoint/2010/main" val="2184271356"/>
      </p:ext>
    </p:extLst>
  </p:cSld>
  <p:clrMapOvr>
    <a:masterClrMapping/>
  </p:clrMapOvr>
  <p:transition spd="med">
    <p:fade thruBlk="1"/>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Title Slide">
    <p:bg>
      <p:bgPr>
        <a:solidFill>
          <a:schemeClr val="bg1"/>
        </a:solid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836F1EF5-BFCF-FD37-2631-01469C5E11F4}"/>
              </a:ext>
            </a:extLst>
          </p:cNvPr>
          <p:cNvSpPr>
            <a:spLocks noGrp="1"/>
          </p:cNvSpPr>
          <p:nvPr>
            <p:ph type="subTitle" idx="1" hasCustomPrompt="1"/>
          </p:nvPr>
        </p:nvSpPr>
        <p:spPr>
          <a:xfrm>
            <a:off x="1524000" y="3978113"/>
            <a:ext cx="9144000" cy="638269"/>
          </a:xfrm>
          <a:prstGeom prst="rect">
            <a:avLst/>
          </a:prstGeom>
          <a:noFill/>
        </p:spPr>
        <p:txBody>
          <a:bodyPr anchor="ctr" anchorCtr="0">
            <a:normAutofit/>
          </a:bodyPr>
          <a:lstStyle>
            <a:lvl1pPr marL="0" indent="0" algn="ctr">
              <a:buNone/>
              <a:defRPr sz="2800">
                <a:latin typeface="+mj-lt"/>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dirty="0"/>
              <a:t>Click to add Subtitle</a:t>
            </a:r>
          </a:p>
        </p:txBody>
      </p:sp>
      <p:sp>
        <p:nvSpPr>
          <p:cNvPr id="15" name="Title 1">
            <a:extLst>
              <a:ext uri="{FF2B5EF4-FFF2-40B4-BE49-F238E27FC236}">
                <a16:creationId xmlns:a16="http://schemas.microsoft.com/office/drawing/2014/main" id="{C8826F3A-B36A-966C-0502-BAB2D6B01D13}"/>
              </a:ext>
            </a:extLst>
          </p:cNvPr>
          <p:cNvSpPr>
            <a:spLocks noGrp="1"/>
          </p:cNvSpPr>
          <p:nvPr>
            <p:ph type="ctrTitle" hasCustomPrompt="1"/>
          </p:nvPr>
        </p:nvSpPr>
        <p:spPr>
          <a:xfrm>
            <a:off x="461914" y="2686639"/>
            <a:ext cx="11302738" cy="1150071"/>
          </a:xfrm>
          <a:prstGeom prst="rect">
            <a:avLst/>
          </a:prstGeom>
          <a:noFill/>
          <a:ln w="3175">
            <a:noFill/>
          </a:ln>
          <a:effectLst>
            <a:softEdge rad="266700"/>
          </a:effectLst>
        </p:spPr>
        <p:style>
          <a:lnRef idx="2">
            <a:schemeClr val="accent6"/>
          </a:lnRef>
          <a:fillRef idx="1">
            <a:schemeClr val="lt1"/>
          </a:fillRef>
          <a:effectRef idx="0">
            <a:schemeClr val="accent6"/>
          </a:effectRef>
          <a:fontRef idx="minor">
            <a:schemeClr val="dk1"/>
          </a:fontRef>
        </p:style>
        <p:txBody>
          <a:bodyPr anchor="ctr" anchorCtr="0">
            <a:normAutofit/>
          </a:bodyPr>
          <a:lstStyle>
            <a:lvl1pPr algn="ctr">
              <a:defRPr sz="6000">
                <a:latin typeface="Bodoni MT Condensed" panose="02070606080606020203" pitchFamily="18" charset="0"/>
              </a:defRPr>
            </a:lvl1pPr>
          </a:lstStyle>
          <a:p>
            <a:r>
              <a:rPr lang="en-US" dirty="0"/>
              <a:t>Click to add Title</a:t>
            </a:r>
          </a:p>
        </p:txBody>
      </p:sp>
      <p:grpSp>
        <p:nvGrpSpPr>
          <p:cNvPr id="19" name="Group 18">
            <a:extLst>
              <a:ext uri="{FF2B5EF4-FFF2-40B4-BE49-F238E27FC236}">
                <a16:creationId xmlns:a16="http://schemas.microsoft.com/office/drawing/2014/main" id="{67BBD1B8-5195-7565-B5DC-92EC5EBE0004}"/>
              </a:ext>
            </a:extLst>
          </p:cNvPr>
          <p:cNvGrpSpPr>
            <a:grpSpLocks/>
          </p:cNvGrpSpPr>
          <p:nvPr userDrawn="1"/>
        </p:nvGrpSpPr>
        <p:grpSpPr>
          <a:xfrm>
            <a:off x="8399282" y="-50505"/>
            <a:ext cx="3792718" cy="6927358"/>
            <a:chOff x="7362319" y="-13055"/>
            <a:chExt cx="4839108" cy="6889908"/>
          </a:xfrm>
        </p:grpSpPr>
        <p:sp>
          <p:nvSpPr>
            <p:cNvPr id="5" name="Flowchart: Process 4">
              <a:extLst>
                <a:ext uri="{FF2B5EF4-FFF2-40B4-BE49-F238E27FC236}">
                  <a16:creationId xmlns:a16="http://schemas.microsoft.com/office/drawing/2014/main" id="{B8A6453A-3998-CCAC-FBBC-6D6EA8F64D02}"/>
                </a:ext>
              </a:extLst>
            </p:cNvPr>
            <p:cNvSpPr>
              <a:spLocks/>
            </p:cNvSpPr>
            <p:nvPr userDrawn="1"/>
          </p:nvSpPr>
          <p:spPr>
            <a:xfrm>
              <a:off x="7522774" y="0"/>
              <a:ext cx="4669225" cy="685800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10000 w 10000"/>
                <a:gd name="connsiteY2" fmla="*/ 10000 h 10000"/>
                <a:gd name="connsiteX3" fmla="*/ 6762 w 10000"/>
                <a:gd name="connsiteY3" fmla="*/ 10000 h 10000"/>
                <a:gd name="connsiteX4" fmla="*/ 0 w 10000"/>
                <a:gd name="connsiteY4" fmla="*/ 0 h 10000"/>
                <a:gd name="connsiteX0" fmla="*/ 0 w 11510"/>
                <a:gd name="connsiteY0" fmla="*/ 0 h 10000"/>
                <a:gd name="connsiteX1" fmla="*/ 11510 w 11510"/>
                <a:gd name="connsiteY1" fmla="*/ 0 h 10000"/>
                <a:gd name="connsiteX2" fmla="*/ 11510 w 11510"/>
                <a:gd name="connsiteY2" fmla="*/ 10000 h 10000"/>
                <a:gd name="connsiteX3" fmla="*/ 8272 w 11510"/>
                <a:gd name="connsiteY3" fmla="*/ 10000 h 10000"/>
                <a:gd name="connsiteX4" fmla="*/ 0 w 11510"/>
                <a:gd name="connsiteY4" fmla="*/ 0 h 10000"/>
                <a:gd name="connsiteX0" fmla="*/ 0 w 11510"/>
                <a:gd name="connsiteY0" fmla="*/ 0 h 10000"/>
                <a:gd name="connsiteX1" fmla="*/ 11510 w 11510"/>
                <a:gd name="connsiteY1" fmla="*/ 0 h 10000"/>
                <a:gd name="connsiteX2" fmla="*/ 11510 w 11510"/>
                <a:gd name="connsiteY2" fmla="*/ 10000 h 10000"/>
                <a:gd name="connsiteX3" fmla="*/ 9922 w 11510"/>
                <a:gd name="connsiteY3" fmla="*/ 9986 h 10000"/>
                <a:gd name="connsiteX4" fmla="*/ 0 w 1151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10" h="10000">
                  <a:moveTo>
                    <a:pt x="0" y="0"/>
                  </a:moveTo>
                  <a:lnTo>
                    <a:pt x="11510" y="0"/>
                  </a:lnTo>
                  <a:lnTo>
                    <a:pt x="11510" y="10000"/>
                  </a:lnTo>
                  <a:lnTo>
                    <a:pt x="9922" y="9986"/>
                  </a:lnTo>
                  <a:lnTo>
                    <a:pt x="0" y="0"/>
                  </a:lnTo>
                  <a:close/>
                </a:path>
              </a:pathLst>
            </a:custGeom>
            <a:solidFill>
              <a:srgbClr val="9BBFD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C8743E2A-8C44-05F4-5B54-31222C8A3F0B}"/>
                </a:ext>
              </a:extLst>
            </p:cNvPr>
            <p:cNvSpPr>
              <a:spLocks/>
            </p:cNvSpPr>
            <p:nvPr userDrawn="1"/>
          </p:nvSpPr>
          <p:spPr>
            <a:xfrm>
              <a:off x="8842342" y="-2"/>
              <a:ext cx="3359085" cy="6867601"/>
            </a:xfrm>
            <a:custGeom>
              <a:avLst/>
              <a:gdLst>
                <a:gd name="connsiteX0" fmla="*/ 0 w 2821757"/>
                <a:gd name="connsiteY0" fmla="*/ 0 h 6318315"/>
                <a:gd name="connsiteX1" fmla="*/ 2821757 w 2821757"/>
                <a:gd name="connsiteY1" fmla="*/ 0 h 6318315"/>
                <a:gd name="connsiteX2" fmla="*/ 2821757 w 2821757"/>
                <a:gd name="connsiteY2" fmla="*/ 6318315 h 6318315"/>
                <a:gd name="connsiteX3" fmla="*/ 0 w 2821757"/>
                <a:gd name="connsiteY3" fmla="*/ 6318315 h 6318315"/>
                <a:gd name="connsiteX4" fmla="*/ 0 w 2821757"/>
                <a:gd name="connsiteY4" fmla="*/ 0 h 6318315"/>
                <a:gd name="connsiteX0" fmla="*/ 1498861 w 2821757"/>
                <a:gd name="connsiteY0" fmla="*/ 9426 h 6318315"/>
                <a:gd name="connsiteX1" fmla="*/ 2821757 w 2821757"/>
                <a:gd name="connsiteY1" fmla="*/ 0 h 6318315"/>
                <a:gd name="connsiteX2" fmla="*/ 2821757 w 2821757"/>
                <a:gd name="connsiteY2" fmla="*/ 6318315 h 6318315"/>
                <a:gd name="connsiteX3" fmla="*/ 0 w 2821757"/>
                <a:gd name="connsiteY3" fmla="*/ 6318315 h 6318315"/>
                <a:gd name="connsiteX4" fmla="*/ 1498861 w 2821757"/>
                <a:gd name="connsiteY4" fmla="*/ 9426 h 6318315"/>
                <a:gd name="connsiteX0" fmla="*/ 2026762 w 3349658"/>
                <a:gd name="connsiteY0" fmla="*/ 9426 h 6855643"/>
                <a:gd name="connsiteX1" fmla="*/ 3349658 w 3349658"/>
                <a:gd name="connsiteY1" fmla="*/ 0 h 6855643"/>
                <a:gd name="connsiteX2" fmla="*/ 3349658 w 3349658"/>
                <a:gd name="connsiteY2" fmla="*/ 6318315 h 6855643"/>
                <a:gd name="connsiteX3" fmla="*/ 0 w 3349658"/>
                <a:gd name="connsiteY3" fmla="*/ 6855643 h 6855643"/>
                <a:gd name="connsiteX4" fmla="*/ 2026762 w 3349658"/>
                <a:gd name="connsiteY4" fmla="*/ 9426 h 6855643"/>
                <a:gd name="connsiteX0" fmla="*/ 2026762 w 3359085"/>
                <a:gd name="connsiteY0" fmla="*/ 9426 h 6855643"/>
                <a:gd name="connsiteX1" fmla="*/ 3349658 w 3359085"/>
                <a:gd name="connsiteY1" fmla="*/ 0 h 6855643"/>
                <a:gd name="connsiteX2" fmla="*/ 3359085 w 3359085"/>
                <a:gd name="connsiteY2" fmla="*/ 6855643 h 6855643"/>
                <a:gd name="connsiteX3" fmla="*/ 0 w 3359085"/>
                <a:gd name="connsiteY3" fmla="*/ 6855643 h 6855643"/>
                <a:gd name="connsiteX4" fmla="*/ 2026762 w 3359085"/>
                <a:gd name="connsiteY4" fmla="*/ 9426 h 6855643"/>
                <a:gd name="connsiteX0" fmla="*/ 2469822 w 3359085"/>
                <a:gd name="connsiteY0" fmla="*/ 0 h 6855644"/>
                <a:gd name="connsiteX1" fmla="*/ 3349658 w 3359085"/>
                <a:gd name="connsiteY1" fmla="*/ 1 h 6855644"/>
                <a:gd name="connsiteX2" fmla="*/ 3359085 w 3359085"/>
                <a:gd name="connsiteY2" fmla="*/ 6855644 h 6855644"/>
                <a:gd name="connsiteX3" fmla="*/ 0 w 3359085"/>
                <a:gd name="connsiteY3" fmla="*/ 6855644 h 6855644"/>
                <a:gd name="connsiteX4" fmla="*/ 2469822 w 3359085"/>
                <a:gd name="connsiteY4" fmla="*/ 0 h 68556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59085" h="6855644">
                  <a:moveTo>
                    <a:pt x="2469822" y="0"/>
                  </a:moveTo>
                  <a:lnTo>
                    <a:pt x="3349658" y="1"/>
                  </a:lnTo>
                  <a:cubicBezTo>
                    <a:pt x="3352800" y="2285215"/>
                    <a:pt x="3355943" y="4570430"/>
                    <a:pt x="3359085" y="6855644"/>
                  </a:cubicBezTo>
                  <a:lnTo>
                    <a:pt x="0" y="6855644"/>
                  </a:lnTo>
                  <a:lnTo>
                    <a:pt x="2469822" y="0"/>
                  </a:lnTo>
                  <a:close/>
                </a:path>
              </a:pathLst>
            </a:custGeom>
            <a:solidFill>
              <a:srgbClr val="315C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lowchart: Process 16">
              <a:extLst>
                <a:ext uri="{FF2B5EF4-FFF2-40B4-BE49-F238E27FC236}">
                  <a16:creationId xmlns:a16="http://schemas.microsoft.com/office/drawing/2014/main" id="{F7F2B536-9B00-3249-35DB-D52E98E26C07}"/>
                </a:ext>
              </a:extLst>
            </p:cNvPr>
            <p:cNvSpPr>
              <a:spLocks/>
            </p:cNvSpPr>
            <p:nvPr userDrawn="1"/>
          </p:nvSpPr>
          <p:spPr>
            <a:xfrm>
              <a:off x="7362319" y="0"/>
              <a:ext cx="4807684" cy="6867601"/>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86441"/>
                <a:gd name="connsiteY0" fmla="*/ 0 h 10000"/>
                <a:gd name="connsiteX1" fmla="*/ 10000 w 86441"/>
                <a:gd name="connsiteY1" fmla="*/ 0 h 10000"/>
                <a:gd name="connsiteX2" fmla="*/ 86441 w 86441"/>
                <a:gd name="connsiteY2" fmla="*/ 10000 h 10000"/>
                <a:gd name="connsiteX3" fmla="*/ 0 w 86441"/>
                <a:gd name="connsiteY3" fmla="*/ 10000 h 10000"/>
                <a:gd name="connsiteX4" fmla="*/ 0 w 86441"/>
                <a:gd name="connsiteY4" fmla="*/ 0 h 10000"/>
                <a:gd name="connsiteX0" fmla="*/ 0 w 86441"/>
                <a:gd name="connsiteY0" fmla="*/ 0 h 10014"/>
                <a:gd name="connsiteX1" fmla="*/ 10000 w 86441"/>
                <a:gd name="connsiteY1" fmla="*/ 0 h 10014"/>
                <a:gd name="connsiteX2" fmla="*/ 86441 w 86441"/>
                <a:gd name="connsiteY2" fmla="*/ 10000 h 10014"/>
                <a:gd name="connsiteX3" fmla="*/ 76780 w 86441"/>
                <a:gd name="connsiteY3" fmla="*/ 10014 h 10014"/>
                <a:gd name="connsiteX4" fmla="*/ 0 w 86441"/>
                <a:gd name="connsiteY4" fmla="*/ 0 h 100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441" h="10014">
                  <a:moveTo>
                    <a:pt x="0" y="0"/>
                  </a:moveTo>
                  <a:lnTo>
                    <a:pt x="10000" y="0"/>
                  </a:lnTo>
                  <a:lnTo>
                    <a:pt x="86441" y="10000"/>
                  </a:lnTo>
                  <a:lnTo>
                    <a:pt x="76780" y="10014"/>
                  </a:lnTo>
                  <a:lnTo>
                    <a:pt x="0" y="0"/>
                  </a:lnTo>
                  <a:close/>
                </a:path>
              </a:pathLst>
            </a:custGeom>
            <a:solidFill>
              <a:srgbClr val="4A89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
              <a:extLst>
                <a:ext uri="{FF2B5EF4-FFF2-40B4-BE49-F238E27FC236}">
                  <a16:creationId xmlns:a16="http://schemas.microsoft.com/office/drawing/2014/main" id="{C3528849-BBB6-575D-7AD3-53FA7634E505}"/>
                </a:ext>
              </a:extLst>
            </p:cNvPr>
            <p:cNvSpPr>
              <a:spLocks/>
            </p:cNvSpPr>
            <p:nvPr userDrawn="1"/>
          </p:nvSpPr>
          <p:spPr>
            <a:xfrm>
              <a:off x="9286735" y="-13055"/>
              <a:ext cx="2914689" cy="6889908"/>
            </a:xfrm>
            <a:custGeom>
              <a:avLst/>
              <a:gdLst>
                <a:gd name="connsiteX0" fmla="*/ 0 w 2821757"/>
                <a:gd name="connsiteY0" fmla="*/ 0 h 6318315"/>
                <a:gd name="connsiteX1" fmla="*/ 2821757 w 2821757"/>
                <a:gd name="connsiteY1" fmla="*/ 0 h 6318315"/>
                <a:gd name="connsiteX2" fmla="*/ 2821757 w 2821757"/>
                <a:gd name="connsiteY2" fmla="*/ 6318315 h 6318315"/>
                <a:gd name="connsiteX3" fmla="*/ 0 w 2821757"/>
                <a:gd name="connsiteY3" fmla="*/ 6318315 h 6318315"/>
                <a:gd name="connsiteX4" fmla="*/ 0 w 2821757"/>
                <a:gd name="connsiteY4" fmla="*/ 0 h 6318315"/>
                <a:gd name="connsiteX0" fmla="*/ 1498861 w 2821757"/>
                <a:gd name="connsiteY0" fmla="*/ 9426 h 6318315"/>
                <a:gd name="connsiteX1" fmla="*/ 2821757 w 2821757"/>
                <a:gd name="connsiteY1" fmla="*/ 0 h 6318315"/>
                <a:gd name="connsiteX2" fmla="*/ 2821757 w 2821757"/>
                <a:gd name="connsiteY2" fmla="*/ 6318315 h 6318315"/>
                <a:gd name="connsiteX3" fmla="*/ 0 w 2821757"/>
                <a:gd name="connsiteY3" fmla="*/ 6318315 h 6318315"/>
                <a:gd name="connsiteX4" fmla="*/ 1498861 w 2821757"/>
                <a:gd name="connsiteY4" fmla="*/ 9426 h 6318315"/>
                <a:gd name="connsiteX0" fmla="*/ 2026762 w 3349658"/>
                <a:gd name="connsiteY0" fmla="*/ 9426 h 6855643"/>
                <a:gd name="connsiteX1" fmla="*/ 3349658 w 3349658"/>
                <a:gd name="connsiteY1" fmla="*/ 0 h 6855643"/>
                <a:gd name="connsiteX2" fmla="*/ 3349658 w 3349658"/>
                <a:gd name="connsiteY2" fmla="*/ 6318315 h 6855643"/>
                <a:gd name="connsiteX3" fmla="*/ 0 w 3349658"/>
                <a:gd name="connsiteY3" fmla="*/ 6855643 h 6855643"/>
                <a:gd name="connsiteX4" fmla="*/ 2026762 w 3349658"/>
                <a:gd name="connsiteY4" fmla="*/ 9426 h 6855643"/>
                <a:gd name="connsiteX0" fmla="*/ 2026762 w 3359085"/>
                <a:gd name="connsiteY0" fmla="*/ 9426 h 6855643"/>
                <a:gd name="connsiteX1" fmla="*/ 3349658 w 3359085"/>
                <a:gd name="connsiteY1" fmla="*/ 0 h 6855643"/>
                <a:gd name="connsiteX2" fmla="*/ 3359085 w 3359085"/>
                <a:gd name="connsiteY2" fmla="*/ 6855643 h 6855643"/>
                <a:gd name="connsiteX3" fmla="*/ 0 w 3359085"/>
                <a:gd name="connsiteY3" fmla="*/ 6855643 h 6855643"/>
                <a:gd name="connsiteX4" fmla="*/ 2026762 w 3359085"/>
                <a:gd name="connsiteY4" fmla="*/ 9426 h 6855643"/>
                <a:gd name="connsiteX0" fmla="*/ 2469822 w 3359085"/>
                <a:gd name="connsiteY0" fmla="*/ 0 h 6855644"/>
                <a:gd name="connsiteX1" fmla="*/ 3349658 w 3359085"/>
                <a:gd name="connsiteY1" fmla="*/ 1 h 6855644"/>
                <a:gd name="connsiteX2" fmla="*/ 3359085 w 3359085"/>
                <a:gd name="connsiteY2" fmla="*/ 6855644 h 6855644"/>
                <a:gd name="connsiteX3" fmla="*/ 0 w 3359085"/>
                <a:gd name="connsiteY3" fmla="*/ 6855644 h 6855644"/>
                <a:gd name="connsiteX4" fmla="*/ 2469822 w 3359085"/>
                <a:gd name="connsiteY4" fmla="*/ 0 h 6855644"/>
                <a:gd name="connsiteX0" fmla="*/ 2653832 w 3359085"/>
                <a:gd name="connsiteY0" fmla="*/ 0 h 6874465"/>
                <a:gd name="connsiteX1" fmla="*/ 3349658 w 3359085"/>
                <a:gd name="connsiteY1" fmla="*/ 18822 h 6874465"/>
                <a:gd name="connsiteX2" fmla="*/ 3359085 w 3359085"/>
                <a:gd name="connsiteY2" fmla="*/ 6874465 h 6874465"/>
                <a:gd name="connsiteX3" fmla="*/ 0 w 3359085"/>
                <a:gd name="connsiteY3" fmla="*/ 6874465 h 6874465"/>
                <a:gd name="connsiteX4" fmla="*/ 2653832 w 3359085"/>
                <a:gd name="connsiteY4" fmla="*/ 0 h 6874465"/>
                <a:gd name="connsiteX0" fmla="*/ 2794545 w 3499798"/>
                <a:gd name="connsiteY0" fmla="*/ 0 h 6893286"/>
                <a:gd name="connsiteX1" fmla="*/ 3490371 w 3499798"/>
                <a:gd name="connsiteY1" fmla="*/ 18822 h 6893286"/>
                <a:gd name="connsiteX2" fmla="*/ 3499798 w 3499798"/>
                <a:gd name="connsiteY2" fmla="*/ 6874465 h 6893286"/>
                <a:gd name="connsiteX3" fmla="*/ 0 w 3499798"/>
                <a:gd name="connsiteY3" fmla="*/ 6893286 h 6893286"/>
                <a:gd name="connsiteX4" fmla="*/ 2794545 w 3499798"/>
                <a:gd name="connsiteY4" fmla="*/ 0 h 6893286"/>
                <a:gd name="connsiteX0" fmla="*/ 2955543 w 3499798"/>
                <a:gd name="connsiteY0" fmla="*/ 9256 h 6874464"/>
                <a:gd name="connsiteX1" fmla="*/ 3490371 w 3499798"/>
                <a:gd name="connsiteY1" fmla="*/ 0 h 6874464"/>
                <a:gd name="connsiteX2" fmla="*/ 3499798 w 3499798"/>
                <a:gd name="connsiteY2" fmla="*/ 6855643 h 6874464"/>
                <a:gd name="connsiteX3" fmla="*/ 0 w 3499798"/>
                <a:gd name="connsiteY3" fmla="*/ 6874464 h 6874464"/>
                <a:gd name="connsiteX4" fmla="*/ 2955543 w 3499798"/>
                <a:gd name="connsiteY4" fmla="*/ 9256 h 6874464"/>
                <a:gd name="connsiteX0" fmla="*/ 3075025 w 3619280"/>
                <a:gd name="connsiteY0" fmla="*/ 9256 h 6855643"/>
                <a:gd name="connsiteX1" fmla="*/ 3609853 w 3619280"/>
                <a:gd name="connsiteY1" fmla="*/ 0 h 6855643"/>
                <a:gd name="connsiteX2" fmla="*/ 3619280 w 3619280"/>
                <a:gd name="connsiteY2" fmla="*/ 6855643 h 6855643"/>
                <a:gd name="connsiteX3" fmla="*/ 0 w 3619280"/>
                <a:gd name="connsiteY3" fmla="*/ 6846309 h 6855643"/>
                <a:gd name="connsiteX4" fmla="*/ 3075025 w 3619280"/>
                <a:gd name="connsiteY4" fmla="*/ 9256 h 6855643"/>
                <a:gd name="connsiteX0" fmla="*/ 3075025 w 3619280"/>
                <a:gd name="connsiteY0" fmla="*/ 28170 h 6874557"/>
                <a:gd name="connsiteX1" fmla="*/ 3609853 w 3619280"/>
                <a:gd name="connsiteY1" fmla="*/ 0 h 6874557"/>
                <a:gd name="connsiteX2" fmla="*/ 3619280 w 3619280"/>
                <a:gd name="connsiteY2" fmla="*/ 6874557 h 6874557"/>
                <a:gd name="connsiteX3" fmla="*/ 0 w 3619280"/>
                <a:gd name="connsiteY3" fmla="*/ 6865223 h 6874557"/>
                <a:gd name="connsiteX4" fmla="*/ 3075025 w 3619280"/>
                <a:gd name="connsiteY4" fmla="*/ 28170 h 6874557"/>
                <a:gd name="connsiteX0" fmla="*/ 3085086 w 3619280"/>
                <a:gd name="connsiteY0" fmla="*/ 0 h 6890519"/>
                <a:gd name="connsiteX1" fmla="*/ 3609853 w 3619280"/>
                <a:gd name="connsiteY1" fmla="*/ 15962 h 6890519"/>
                <a:gd name="connsiteX2" fmla="*/ 3619280 w 3619280"/>
                <a:gd name="connsiteY2" fmla="*/ 6890519 h 6890519"/>
                <a:gd name="connsiteX3" fmla="*/ 0 w 3619280"/>
                <a:gd name="connsiteY3" fmla="*/ 6881185 h 6890519"/>
                <a:gd name="connsiteX4" fmla="*/ 3085086 w 3619280"/>
                <a:gd name="connsiteY4" fmla="*/ 0 h 6890519"/>
                <a:gd name="connsiteX0" fmla="*/ 3085086 w 3619280"/>
                <a:gd name="connsiteY0" fmla="*/ 2952 h 6874557"/>
                <a:gd name="connsiteX1" fmla="*/ 3609853 w 3619280"/>
                <a:gd name="connsiteY1" fmla="*/ 0 h 6874557"/>
                <a:gd name="connsiteX2" fmla="*/ 3619280 w 3619280"/>
                <a:gd name="connsiteY2" fmla="*/ 6874557 h 6874557"/>
                <a:gd name="connsiteX3" fmla="*/ 0 w 3619280"/>
                <a:gd name="connsiteY3" fmla="*/ 6865223 h 6874557"/>
                <a:gd name="connsiteX4" fmla="*/ 3085086 w 3619280"/>
                <a:gd name="connsiteY4" fmla="*/ 2952 h 6874557"/>
                <a:gd name="connsiteX0" fmla="*/ 3085086 w 3619280"/>
                <a:gd name="connsiteY0" fmla="*/ 0 h 6877910"/>
                <a:gd name="connsiteX1" fmla="*/ 3609853 w 3619280"/>
                <a:gd name="connsiteY1" fmla="*/ 3353 h 6877910"/>
                <a:gd name="connsiteX2" fmla="*/ 3619280 w 3619280"/>
                <a:gd name="connsiteY2" fmla="*/ 6877910 h 6877910"/>
                <a:gd name="connsiteX3" fmla="*/ 0 w 3619280"/>
                <a:gd name="connsiteY3" fmla="*/ 6868576 h 6877910"/>
                <a:gd name="connsiteX4" fmla="*/ 3085086 w 3619280"/>
                <a:gd name="connsiteY4" fmla="*/ 0 h 68779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19280" h="6877910">
                  <a:moveTo>
                    <a:pt x="3085086" y="0"/>
                  </a:moveTo>
                  <a:lnTo>
                    <a:pt x="3609853" y="3353"/>
                  </a:lnTo>
                  <a:cubicBezTo>
                    <a:pt x="3612995" y="2288567"/>
                    <a:pt x="3616138" y="4592696"/>
                    <a:pt x="3619280" y="6877910"/>
                  </a:cubicBezTo>
                  <a:lnTo>
                    <a:pt x="0" y="6868576"/>
                  </a:lnTo>
                  <a:lnTo>
                    <a:pt x="3085086" y="0"/>
                  </a:lnTo>
                  <a:close/>
                </a:path>
              </a:pathLst>
            </a:custGeom>
            <a:solidFill>
              <a:srgbClr val="6CA1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3054378045"/>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5088643-F670-02F2-959E-C8538A5F878A}"/>
              </a:ext>
            </a:extLst>
          </p:cNvPr>
          <p:cNvPicPr>
            <a:picLocks noChangeAspect="1"/>
          </p:cNvPicPr>
          <p:nvPr userDrawn="1"/>
        </p:nvPicPr>
        <p:blipFill>
          <a:blip r:embed="rId2">
            <a:alphaModFix amt="77000"/>
            <a:extLst>
              <a:ext uri="{28A0092B-C50C-407E-A947-70E740481C1C}">
                <a14:useLocalDpi xmlns:a14="http://schemas.microsoft.com/office/drawing/2010/main" val="0"/>
              </a:ext>
            </a:extLst>
          </a:blip>
          <a:stretch>
            <a:fillRect/>
          </a:stretch>
        </p:blipFill>
        <p:spPr>
          <a:xfrm>
            <a:off x="925397" y="1340486"/>
            <a:ext cx="10341204" cy="4164637"/>
          </a:xfrm>
          <a:prstGeom prst="rect">
            <a:avLst/>
          </a:prstGeom>
        </p:spPr>
      </p:pic>
      <p:sp>
        <p:nvSpPr>
          <p:cNvPr id="2" name="Title 1">
            <a:extLst>
              <a:ext uri="{FF2B5EF4-FFF2-40B4-BE49-F238E27FC236}">
                <a16:creationId xmlns:a16="http://schemas.microsoft.com/office/drawing/2014/main" id="{E848B0B3-F41A-1B8F-1A9B-4FAC4A4A71D1}"/>
              </a:ext>
            </a:extLst>
          </p:cNvPr>
          <p:cNvSpPr>
            <a:spLocks noGrp="1"/>
          </p:cNvSpPr>
          <p:nvPr>
            <p:ph type="ctrTitle" hasCustomPrompt="1"/>
          </p:nvPr>
        </p:nvSpPr>
        <p:spPr>
          <a:xfrm>
            <a:off x="1524000" y="2924058"/>
            <a:ext cx="9144000" cy="997495"/>
          </a:xfrm>
          <a:prstGeom prst="rect">
            <a:avLst/>
          </a:prstGeom>
          <a:noFill/>
          <a:ln w="3175">
            <a:noFill/>
          </a:ln>
          <a:effectLst/>
        </p:spPr>
        <p:style>
          <a:lnRef idx="2">
            <a:schemeClr val="accent6"/>
          </a:lnRef>
          <a:fillRef idx="1">
            <a:schemeClr val="lt1"/>
          </a:fillRef>
          <a:effectRef idx="0">
            <a:schemeClr val="accent6"/>
          </a:effectRef>
          <a:fontRef idx="minor">
            <a:schemeClr val="dk1"/>
          </a:fontRef>
        </p:style>
        <p:txBody>
          <a:bodyPr anchor="ctr" anchorCtr="0">
            <a:normAutofit/>
          </a:bodyPr>
          <a:lstStyle>
            <a:lvl1pPr algn="ctr">
              <a:defRPr sz="6000">
                <a:latin typeface="Bodoni MT Condensed" panose="02070606080606020203" pitchFamily="18" charset="0"/>
              </a:defRPr>
            </a:lvl1pPr>
          </a:lstStyle>
          <a:p>
            <a:r>
              <a:rPr lang="en-US" dirty="0"/>
              <a:t>Click to add Title</a:t>
            </a:r>
          </a:p>
        </p:txBody>
      </p:sp>
      <p:sp>
        <p:nvSpPr>
          <p:cNvPr id="3" name="Subtitle 2">
            <a:extLst>
              <a:ext uri="{FF2B5EF4-FFF2-40B4-BE49-F238E27FC236}">
                <a16:creationId xmlns:a16="http://schemas.microsoft.com/office/drawing/2014/main" id="{836F1EF5-BFCF-FD37-2631-01469C5E11F4}"/>
              </a:ext>
            </a:extLst>
          </p:cNvPr>
          <p:cNvSpPr>
            <a:spLocks noGrp="1"/>
          </p:cNvSpPr>
          <p:nvPr>
            <p:ph type="subTitle" idx="1" hasCustomPrompt="1"/>
          </p:nvPr>
        </p:nvSpPr>
        <p:spPr>
          <a:xfrm>
            <a:off x="1524000" y="3972730"/>
            <a:ext cx="9144000" cy="638269"/>
          </a:xfrm>
          <a:prstGeom prst="rect">
            <a:avLst/>
          </a:prstGeom>
        </p:spPr>
        <p:txBody>
          <a:bodyPr anchor="ctr" anchorCtr="0">
            <a:normAutofit/>
          </a:bodyPr>
          <a:lstStyle>
            <a:lvl1pPr marL="0" indent="0" algn="ctr">
              <a:buNone/>
              <a:defRPr sz="2800">
                <a:latin typeface="+mj-lt"/>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dirty="0"/>
              <a:t>Click to add Subtitle</a:t>
            </a:r>
          </a:p>
        </p:txBody>
      </p:sp>
    </p:spTree>
    <p:extLst>
      <p:ext uri="{BB962C8B-B14F-4D97-AF65-F5344CB8AC3E}">
        <p14:creationId xmlns:p14="http://schemas.microsoft.com/office/powerpoint/2010/main" val="2641195689"/>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lide with Title, Sub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04643E3-DB9E-97B0-F87B-E2182C0AD6FC}"/>
              </a:ext>
            </a:extLst>
          </p:cNvPr>
          <p:cNvSpPr>
            <a:spLocks noGrp="1"/>
          </p:cNvSpPr>
          <p:nvPr>
            <p:ph idx="1" hasCustomPrompt="1"/>
          </p:nvPr>
        </p:nvSpPr>
        <p:spPr>
          <a:xfrm>
            <a:off x="1595718" y="1927412"/>
            <a:ext cx="9000564" cy="4258517"/>
          </a:xfrm>
          <a:prstGeom prst="rect">
            <a:avLst/>
          </a:prstGeom>
        </p:spPr>
        <p:txBody>
          <a:bodyPr>
            <a:normAutofit/>
          </a:bodyPr>
          <a:lstStyle>
            <a:lvl1pPr marL="0" indent="0">
              <a:buFont typeface="Arial" panose="020B0604020202020204" pitchFamily="34" charset="0"/>
              <a:buNone/>
              <a:defRPr sz="1600">
                <a:latin typeface="+mj-lt"/>
              </a:defRPr>
            </a:lvl1pPr>
            <a:lvl2pPr marL="468630" indent="0">
              <a:buNone/>
              <a:defRPr sz="1600" i="0"/>
            </a:lvl2pPr>
            <a:lvl3pPr>
              <a:defRPr sz="1600"/>
            </a:lvl3pPr>
            <a:lvl4pPr>
              <a:defRPr sz="1600"/>
            </a:lvl4pPr>
            <a:lvl5pPr>
              <a:defRPr sz="1600"/>
            </a:lvl5pPr>
          </a:lstStyle>
          <a:p>
            <a:pPr marL="0" indent="0">
              <a:lnSpc>
                <a:spcPct val="150000"/>
              </a:lnSpc>
              <a:spcBef>
                <a:spcPts val="0"/>
              </a:spcBef>
              <a:spcAft>
                <a:spcPts val="0"/>
              </a:spcAft>
              <a:buSzPct val="120000"/>
              <a:buNone/>
            </a:pPr>
            <a:r>
              <a:rPr lang="en-US" sz="1600" b="1" i="1" dirty="0">
                <a:solidFill>
                  <a:schemeClr val="tx1"/>
                </a:solidFill>
                <a:effectLst/>
                <a:latin typeface="Calibri Light" panose="020F0302020204030204" pitchFamily="34" charset="0"/>
                <a:ea typeface="Times New Roman" panose="02020603050405020304" pitchFamily="18" charset="0"/>
                <a:cs typeface="Calibri Light" panose="020F0302020204030204" pitchFamily="34" charset="0"/>
              </a:rPr>
              <a:t>Click to add Content</a:t>
            </a:r>
            <a:endParaRPr lang="en-US" sz="1600" i="1" dirty="0">
              <a:effectLst/>
              <a:latin typeface="Calibri Light" panose="020F0302020204030204" pitchFamily="34" charset="0"/>
              <a:ea typeface="Times New Roman" panose="02020603050405020304" pitchFamily="18" charset="0"/>
              <a:cs typeface="Calibri Light" panose="020F0302020204030204" pitchFamily="34" charset="0"/>
            </a:endParaRPr>
          </a:p>
          <a:p>
            <a:pPr marL="742950" marR="0" lvl="1" indent="-274320">
              <a:spcBef>
                <a:spcPts val="0"/>
              </a:spcBef>
              <a:spcAft>
                <a:spcPts val="0"/>
              </a:spcAft>
              <a:buClr>
                <a:srgbClr val="E6AF00"/>
              </a:buClr>
              <a:buSzPct val="110000"/>
              <a:buFont typeface="Symbol" panose="05050102010706020507" pitchFamily="18" charset="2"/>
              <a:buChar char="¨"/>
            </a:pPr>
            <a:r>
              <a:rPr lang="en-US" sz="1400" dirty="0">
                <a:solidFill>
                  <a:srgbClr val="000000"/>
                </a:solidFill>
                <a:latin typeface="Calibri Light" panose="020F0302020204030204" pitchFamily="34" charset="0"/>
                <a:ea typeface="Times New Roman" panose="02020603050405020304" pitchFamily="18" charset="0"/>
                <a:cs typeface="Calibri Light" panose="020F0302020204030204" pitchFamily="34" charset="0"/>
              </a:rPr>
              <a:t>Text</a:t>
            </a:r>
          </a:p>
          <a:p>
            <a:pPr marL="742950" marR="0" lvl="1" indent="-274320">
              <a:spcBef>
                <a:spcPts val="0"/>
              </a:spcBef>
              <a:spcAft>
                <a:spcPts val="0"/>
              </a:spcAft>
              <a:buClr>
                <a:srgbClr val="E6AF00"/>
              </a:buClr>
              <a:buSzPct val="110000"/>
              <a:buFont typeface="Symbol" panose="05050102010706020507" pitchFamily="18" charset="2"/>
              <a:buChar char="¨"/>
            </a:pPr>
            <a:r>
              <a:rPr lang="en-US" sz="1400" i="0" dirty="0">
                <a:solidFill>
                  <a:srgbClr val="000000"/>
                </a:solidFill>
                <a:latin typeface="Calibri Light" panose="020F0302020204030204" pitchFamily="34" charset="0"/>
                <a:ea typeface="Times New Roman" panose="02020603050405020304" pitchFamily="18" charset="0"/>
                <a:cs typeface="Calibri Light" panose="020F0302020204030204" pitchFamily="34" charset="0"/>
              </a:rPr>
              <a:t>Text</a:t>
            </a:r>
            <a:endParaRPr lang="en-US" sz="1400" i="1" dirty="0">
              <a:solidFill>
                <a:srgbClr val="000000"/>
              </a:solidFill>
              <a:latin typeface="Calibri Light" panose="020F0302020204030204" pitchFamily="34" charset="0"/>
              <a:ea typeface="Times New Roman" panose="02020603050405020304" pitchFamily="18" charset="0"/>
              <a:cs typeface="Calibri Light" panose="020F0302020204030204" pitchFamily="34" charset="0"/>
            </a:endParaRPr>
          </a:p>
          <a:p>
            <a:pPr marL="0" indent="0">
              <a:lnSpc>
                <a:spcPct val="150000"/>
              </a:lnSpc>
              <a:spcBef>
                <a:spcPts val="0"/>
              </a:spcBef>
              <a:spcAft>
                <a:spcPts val="0"/>
              </a:spcAft>
              <a:buSzPct val="120000"/>
              <a:buNone/>
            </a:pPr>
            <a:r>
              <a:rPr lang="en-US" sz="1600" b="1" i="1" dirty="0">
                <a:effectLst/>
                <a:latin typeface="Calibri Light" panose="020F0302020204030204" pitchFamily="34" charset="0"/>
                <a:ea typeface="Times New Roman" panose="02020603050405020304" pitchFamily="18" charset="0"/>
                <a:cs typeface="Calibri Light" panose="020F0302020204030204" pitchFamily="34" charset="0"/>
              </a:rPr>
              <a:t>Click to add Content</a:t>
            </a:r>
            <a:endParaRPr lang="en-US" sz="1600" i="1" dirty="0">
              <a:effectLst/>
              <a:latin typeface="Calibri Light" panose="020F0302020204030204" pitchFamily="34" charset="0"/>
              <a:ea typeface="Times New Roman" panose="02020603050405020304" pitchFamily="18" charset="0"/>
              <a:cs typeface="Calibri Light" panose="020F0302020204030204" pitchFamily="34" charset="0"/>
            </a:endParaRPr>
          </a:p>
          <a:p>
            <a:pPr marL="742950" marR="0" lvl="1" indent="-274320">
              <a:spcBef>
                <a:spcPts val="0"/>
              </a:spcBef>
              <a:spcAft>
                <a:spcPts val="0"/>
              </a:spcAft>
              <a:buClr>
                <a:srgbClr val="E6AF00"/>
              </a:buClr>
              <a:buSzPct val="110000"/>
              <a:buFont typeface="Symbol" panose="05050102010706020507" pitchFamily="18" charset="2"/>
              <a:buChar char="¨"/>
            </a:pPr>
            <a:r>
              <a:rPr lang="en-US" sz="1400" dirty="0">
                <a:solidFill>
                  <a:schemeClr val="tx1"/>
                </a:solidFill>
                <a:latin typeface="Calibri Light" panose="020F0302020204030204" pitchFamily="34" charset="0"/>
                <a:ea typeface="Times New Roman" panose="02020603050405020304" pitchFamily="18" charset="0"/>
                <a:cs typeface="Calibri Light" panose="020F0302020204030204" pitchFamily="34" charset="0"/>
              </a:rPr>
              <a:t>Text</a:t>
            </a:r>
          </a:p>
          <a:p>
            <a:pPr marL="742950" marR="0" lvl="1" indent="-274320">
              <a:spcBef>
                <a:spcPts val="0"/>
              </a:spcBef>
              <a:spcAft>
                <a:spcPts val="0"/>
              </a:spcAft>
              <a:buClr>
                <a:srgbClr val="E6AF00"/>
              </a:buClr>
              <a:buSzPct val="110000"/>
              <a:buFont typeface="Symbol" panose="05050102010706020507" pitchFamily="18" charset="2"/>
              <a:buChar char="¨"/>
            </a:pPr>
            <a:r>
              <a:rPr lang="en-US" sz="1400" dirty="0">
                <a:solidFill>
                  <a:schemeClr val="tx1"/>
                </a:solidFill>
                <a:latin typeface="Calibri Light" panose="020F0302020204030204" pitchFamily="34" charset="0"/>
                <a:ea typeface="Times New Roman" panose="02020603050405020304" pitchFamily="18" charset="0"/>
                <a:cs typeface="Calibri Light" panose="020F0302020204030204" pitchFamily="34" charset="0"/>
              </a:rPr>
              <a:t>Text</a:t>
            </a:r>
          </a:p>
          <a:p>
            <a:pPr marL="0" indent="0">
              <a:lnSpc>
                <a:spcPct val="150000"/>
              </a:lnSpc>
              <a:spcBef>
                <a:spcPts val="0"/>
              </a:spcBef>
              <a:spcAft>
                <a:spcPts val="0"/>
              </a:spcAft>
              <a:buSzPct val="120000"/>
              <a:buNone/>
            </a:pPr>
            <a:r>
              <a:rPr lang="en-US" sz="1600" b="1" i="1" dirty="0">
                <a:effectLst/>
                <a:latin typeface="Calibri Light" panose="020F0302020204030204" pitchFamily="34" charset="0"/>
                <a:ea typeface="Times New Roman" panose="02020603050405020304" pitchFamily="18" charset="0"/>
                <a:cs typeface="Calibri Light" panose="020F0302020204030204" pitchFamily="34" charset="0"/>
              </a:rPr>
              <a:t>Click to add Content</a:t>
            </a:r>
            <a:endParaRPr lang="en-US" sz="1600" i="1" dirty="0">
              <a:effectLst/>
              <a:latin typeface="Calibri Light" panose="020F0302020204030204" pitchFamily="34" charset="0"/>
              <a:ea typeface="Times New Roman" panose="02020603050405020304" pitchFamily="18" charset="0"/>
              <a:cs typeface="Calibri Light" panose="020F0302020204030204" pitchFamily="34" charset="0"/>
            </a:endParaRPr>
          </a:p>
          <a:p>
            <a:pPr marL="742950" marR="0" lvl="1" indent="-274320">
              <a:spcBef>
                <a:spcPts val="0"/>
              </a:spcBef>
              <a:spcAft>
                <a:spcPts val="0"/>
              </a:spcAft>
              <a:buClr>
                <a:srgbClr val="E6AF00"/>
              </a:buClr>
              <a:buSzPct val="110000"/>
              <a:buFont typeface="Symbol" panose="05050102010706020507" pitchFamily="18" charset="2"/>
              <a:buChar char="¨"/>
            </a:pPr>
            <a:r>
              <a:rPr lang="en-US" sz="1400" dirty="0">
                <a:solidFill>
                  <a:schemeClr val="tx1"/>
                </a:solidFill>
                <a:latin typeface="Calibri Light" panose="020F0302020204030204" pitchFamily="34" charset="0"/>
                <a:ea typeface="Times New Roman" panose="02020603050405020304" pitchFamily="18" charset="0"/>
                <a:cs typeface="Calibri Light" panose="020F0302020204030204" pitchFamily="34" charset="0"/>
              </a:rPr>
              <a:t>Text</a:t>
            </a:r>
          </a:p>
          <a:p>
            <a:pPr marL="742950" marR="0" lvl="1" indent="-274320">
              <a:spcBef>
                <a:spcPts val="0"/>
              </a:spcBef>
              <a:spcAft>
                <a:spcPts val="0"/>
              </a:spcAft>
              <a:buClr>
                <a:srgbClr val="E6AF00"/>
              </a:buClr>
              <a:buSzPct val="110000"/>
              <a:buFont typeface="Symbol" panose="05050102010706020507" pitchFamily="18" charset="2"/>
              <a:buChar char="¨"/>
            </a:pPr>
            <a:r>
              <a:rPr lang="en-US" sz="1400" dirty="0">
                <a:solidFill>
                  <a:schemeClr val="tx1"/>
                </a:solidFill>
                <a:latin typeface="Calibri Light" panose="020F0302020204030204" pitchFamily="34" charset="0"/>
                <a:ea typeface="Times New Roman" panose="02020603050405020304" pitchFamily="18" charset="0"/>
                <a:cs typeface="Calibri Light" panose="020F0302020204030204" pitchFamily="34" charset="0"/>
              </a:rPr>
              <a:t>Text</a:t>
            </a:r>
          </a:p>
          <a:p>
            <a:pPr lvl="0"/>
            <a:endParaRPr lang="en-US" dirty="0"/>
          </a:p>
        </p:txBody>
      </p:sp>
      <p:sp>
        <p:nvSpPr>
          <p:cNvPr id="4" name="Slide Number Placeholder 5">
            <a:extLst>
              <a:ext uri="{FF2B5EF4-FFF2-40B4-BE49-F238E27FC236}">
                <a16:creationId xmlns:a16="http://schemas.microsoft.com/office/drawing/2014/main" id="{450CBCA7-3278-9DDF-52FC-B01A268056CC}"/>
              </a:ext>
            </a:extLst>
          </p:cNvPr>
          <p:cNvSpPr txBox="1">
            <a:spLocks/>
          </p:cNvSpPr>
          <p:nvPr/>
        </p:nvSpPr>
        <p:spPr>
          <a:xfrm>
            <a:off x="11779624" y="0"/>
            <a:ext cx="399552" cy="365125"/>
          </a:xfrm>
          <a:prstGeom prst="rect">
            <a:avLst/>
          </a:prstGeom>
        </p:spPr>
        <p:txBody>
          <a:bodyPr/>
          <a:lstStyle>
            <a:defPPr>
              <a:defRPr lang="en-US"/>
            </a:defPPr>
            <a:lvl1pPr algn="ctr" rtl="0" fontAlgn="base">
              <a:spcBef>
                <a:spcPct val="0"/>
              </a:spcBef>
              <a:spcAft>
                <a:spcPct val="0"/>
              </a:spcAft>
              <a:defRPr sz="1200" kern="1200">
                <a:solidFill>
                  <a:schemeClr val="bg1">
                    <a:lumMod val="65000"/>
                  </a:schemeClr>
                </a:solidFill>
                <a:latin typeface="Calibri Light" panose="020F0302020204030204" pitchFamily="34" charset="0"/>
                <a:ea typeface="ヒラギノ角ゴ ProN W3" charset="0"/>
                <a:cs typeface="Calibri Light" panose="020F0302020204030204" pitchFamily="34" charset="0"/>
                <a:sym typeface="Gill Sans" charset="0"/>
              </a:defRPr>
            </a:lvl1pPr>
            <a:lvl2pPr marL="171450" indent="28575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2pPr>
            <a:lvl3pPr marL="342900" indent="57150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3pPr>
            <a:lvl4pPr marL="514350" indent="85725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4pPr>
            <a:lvl5pPr marL="685800" indent="114300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5pPr>
            <a:lvl6pPr marL="22860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6pPr>
            <a:lvl7pPr marL="27432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7pPr>
            <a:lvl8pPr marL="32004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8pPr>
            <a:lvl9pPr marL="36576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9pPr>
          </a:lstStyle>
          <a:p>
            <a:pPr algn="r"/>
            <a:fld id="{A2C7CF71-510B-4B3F-A5C6-8040E8CDB0CA}" type="slidenum">
              <a:rPr lang="en-US" sz="1200" smtClean="0">
                <a:solidFill>
                  <a:schemeClr val="bg1">
                    <a:lumMod val="65000"/>
                  </a:schemeClr>
                </a:solidFill>
              </a:rPr>
              <a:pPr algn="r"/>
              <a:t>‹#›</a:t>
            </a:fld>
            <a:endParaRPr lang="en-US" sz="1200" dirty="0">
              <a:solidFill>
                <a:schemeClr val="bg1">
                  <a:lumMod val="65000"/>
                </a:schemeClr>
              </a:solidFill>
            </a:endParaRPr>
          </a:p>
        </p:txBody>
      </p:sp>
      <p:sp>
        <p:nvSpPr>
          <p:cNvPr id="14" name="Title 13">
            <a:extLst>
              <a:ext uri="{FF2B5EF4-FFF2-40B4-BE49-F238E27FC236}">
                <a16:creationId xmlns:a16="http://schemas.microsoft.com/office/drawing/2014/main" id="{A985000C-390D-4C65-6DD1-CAC47E4F1485}"/>
              </a:ext>
            </a:extLst>
          </p:cNvPr>
          <p:cNvSpPr>
            <a:spLocks noGrp="1"/>
          </p:cNvSpPr>
          <p:nvPr>
            <p:ph type="title" hasCustomPrompt="1"/>
          </p:nvPr>
        </p:nvSpPr>
        <p:spPr>
          <a:xfrm>
            <a:off x="838200" y="365129"/>
            <a:ext cx="10515600" cy="773762"/>
          </a:xfrm>
        </p:spPr>
        <p:txBody>
          <a:bodyPr>
            <a:normAutofit/>
          </a:bodyPr>
          <a:lstStyle>
            <a:lvl1pPr>
              <a:defRPr sz="3600">
                <a:latin typeface="Bodoni MT Condensed" panose="02070606080606020203" pitchFamily="18" charset="0"/>
              </a:defRPr>
            </a:lvl1pPr>
          </a:lstStyle>
          <a:p>
            <a:r>
              <a:rPr lang="en-US" dirty="0"/>
              <a:t>Click to add Title</a:t>
            </a:r>
          </a:p>
        </p:txBody>
      </p:sp>
      <p:sp>
        <p:nvSpPr>
          <p:cNvPr id="15" name="Subtitle 2">
            <a:extLst>
              <a:ext uri="{FF2B5EF4-FFF2-40B4-BE49-F238E27FC236}">
                <a16:creationId xmlns:a16="http://schemas.microsoft.com/office/drawing/2014/main" id="{FD8A0052-C0DE-79DA-8C59-6C8A01BBB9D7}"/>
              </a:ext>
            </a:extLst>
          </p:cNvPr>
          <p:cNvSpPr>
            <a:spLocks noGrp="1"/>
          </p:cNvSpPr>
          <p:nvPr>
            <p:ph type="subTitle" idx="11" hasCustomPrompt="1"/>
          </p:nvPr>
        </p:nvSpPr>
        <p:spPr>
          <a:xfrm>
            <a:off x="838200" y="1211541"/>
            <a:ext cx="10515600" cy="548863"/>
          </a:xfrm>
          <a:prstGeom prst="rect">
            <a:avLst/>
          </a:prstGeom>
        </p:spPr>
        <p:txBody>
          <a:bodyPr>
            <a:normAutofit/>
          </a:bodyPr>
          <a:lstStyle>
            <a:lvl1pPr marL="0" indent="0" algn="ctr">
              <a:buNone/>
              <a:defRPr sz="2800">
                <a:latin typeface="Bodoni MT Condensed" panose="02070606080606020203" pitchFamily="18" charset="0"/>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dirty="0"/>
              <a:t>Click to add Subtitle</a:t>
            </a:r>
          </a:p>
        </p:txBody>
      </p:sp>
      <p:sp>
        <p:nvSpPr>
          <p:cNvPr id="16" name="Cloud 15">
            <a:extLst>
              <a:ext uri="{FF2B5EF4-FFF2-40B4-BE49-F238E27FC236}">
                <a16:creationId xmlns:a16="http://schemas.microsoft.com/office/drawing/2014/main" id="{CE01D05B-987A-FAA6-EE65-57F8FCF54B65}"/>
              </a:ext>
              <a:ext uri="{C183D7F6-B498-43B3-948B-1728B52AA6E4}">
                <adec:decorative xmlns:adec="http://schemas.microsoft.com/office/drawing/2017/decorative" val="1"/>
              </a:ext>
            </a:extLst>
          </p:cNvPr>
          <p:cNvSpPr/>
          <p:nvPr userDrawn="1"/>
        </p:nvSpPr>
        <p:spPr>
          <a:xfrm>
            <a:off x="2383032" y="1091636"/>
            <a:ext cx="7425936" cy="45719"/>
          </a:xfrm>
          <a:prstGeom prst="cloud">
            <a:avLst/>
          </a:prstGeom>
          <a:solidFill>
            <a:srgbClr val="4A89B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811417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Slide with Title, Subtitle, and Content">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70E0588-E5ED-F637-3E92-6DFAC6018D8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65921" y="282803"/>
            <a:ext cx="5260157" cy="999241"/>
          </a:xfrm>
          <a:prstGeom prst="rect">
            <a:avLst/>
          </a:prstGeom>
        </p:spPr>
      </p:pic>
      <p:sp>
        <p:nvSpPr>
          <p:cNvPr id="3" name="Content Placeholder 2">
            <a:extLst>
              <a:ext uri="{FF2B5EF4-FFF2-40B4-BE49-F238E27FC236}">
                <a16:creationId xmlns:a16="http://schemas.microsoft.com/office/drawing/2014/main" id="{704643E3-DB9E-97B0-F87B-E2182C0AD6FC}"/>
              </a:ext>
            </a:extLst>
          </p:cNvPr>
          <p:cNvSpPr>
            <a:spLocks noGrp="1"/>
          </p:cNvSpPr>
          <p:nvPr>
            <p:ph idx="1" hasCustomPrompt="1"/>
          </p:nvPr>
        </p:nvSpPr>
        <p:spPr>
          <a:xfrm>
            <a:off x="1595718" y="1927412"/>
            <a:ext cx="9000564" cy="4258517"/>
          </a:xfrm>
          <a:prstGeom prst="rect">
            <a:avLst/>
          </a:prstGeom>
        </p:spPr>
        <p:txBody>
          <a:bodyPr>
            <a:normAutofit/>
          </a:bodyPr>
          <a:lstStyle>
            <a:lvl1pPr marL="0" indent="0">
              <a:buFont typeface="Arial" panose="020B0604020202020204" pitchFamily="34" charset="0"/>
              <a:buNone/>
              <a:defRPr sz="1600">
                <a:latin typeface="+mj-lt"/>
              </a:defRPr>
            </a:lvl1pPr>
            <a:lvl2pPr marL="468630" indent="0">
              <a:buNone/>
              <a:defRPr sz="1600" i="0"/>
            </a:lvl2pPr>
            <a:lvl3pPr>
              <a:defRPr sz="1600"/>
            </a:lvl3pPr>
            <a:lvl4pPr>
              <a:defRPr sz="1600"/>
            </a:lvl4pPr>
            <a:lvl5pPr>
              <a:defRPr sz="1600"/>
            </a:lvl5pPr>
          </a:lstStyle>
          <a:p>
            <a:pPr marL="0" indent="0">
              <a:lnSpc>
                <a:spcPct val="150000"/>
              </a:lnSpc>
              <a:spcBef>
                <a:spcPts val="0"/>
              </a:spcBef>
              <a:spcAft>
                <a:spcPts val="0"/>
              </a:spcAft>
              <a:buSzPct val="120000"/>
              <a:buNone/>
            </a:pPr>
            <a:r>
              <a:rPr lang="en-US" sz="1600" b="1" i="1" dirty="0">
                <a:solidFill>
                  <a:schemeClr val="tx1"/>
                </a:solidFill>
                <a:effectLst/>
                <a:latin typeface="Calibri Light" panose="020F0302020204030204" pitchFamily="34" charset="0"/>
                <a:ea typeface="Times New Roman" panose="02020603050405020304" pitchFamily="18" charset="0"/>
                <a:cs typeface="Calibri Light" panose="020F0302020204030204" pitchFamily="34" charset="0"/>
              </a:rPr>
              <a:t>Click to add Content</a:t>
            </a:r>
            <a:endParaRPr lang="en-US" sz="1600" i="1" dirty="0">
              <a:effectLst/>
              <a:latin typeface="Calibri Light" panose="020F0302020204030204" pitchFamily="34" charset="0"/>
              <a:ea typeface="Times New Roman" panose="02020603050405020304" pitchFamily="18" charset="0"/>
              <a:cs typeface="Calibri Light" panose="020F0302020204030204" pitchFamily="34" charset="0"/>
            </a:endParaRPr>
          </a:p>
          <a:p>
            <a:pPr marL="742950" marR="0" lvl="1" indent="-274320">
              <a:spcBef>
                <a:spcPts val="0"/>
              </a:spcBef>
              <a:spcAft>
                <a:spcPts val="0"/>
              </a:spcAft>
              <a:buClr>
                <a:srgbClr val="E6AF00"/>
              </a:buClr>
              <a:buSzPct val="110000"/>
              <a:buFont typeface="Symbol" panose="05050102010706020507" pitchFamily="18" charset="2"/>
              <a:buChar char="¨"/>
            </a:pPr>
            <a:r>
              <a:rPr lang="en-US" sz="1400" dirty="0">
                <a:solidFill>
                  <a:srgbClr val="000000"/>
                </a:solidFill>
                <a:latin typeface="Calibri Light" panose="020F0302020204030204" pitchFamily="34" charset="0"/>
                <a:ea typeface="Times New Roman" panose="02020603050405020304" pitchFamily="18" charset="0"/>
                <a:cs typeface="Calibri Light" panose="020F0302020204030204" pitchFamily="34" charset="0"/>
              </a:rPr>
              <a:t>Text</a:t>
            </a:r>
          </a:p>
          <a:p>
            <a:pPr marL="742950" marR="0" lvl="1" indent="-274320">
              <a:spcBef>
                <a:spcPts val="0"/>
              </a:spcBef>
              <a:spcAft>
                <a:spcPts val="0"/>
              </a:spcAft>
              <a:buClr>
                <a:srgbClr val="E6AF00"/>
              </a:buClr>
              <a:buSzPct val="110000"/>
              <a:buFont typeface="Symbol" panose="05050102010706020507" pitchFamily="18" charset="2"/>
              <a:buChar char="¨"/>
            </a:pPr>
            <a:r>
              <a:rPr lang="en-US" sz="1400" i="0" dirty="0">
                <a:solidFill>
                  <a:srgbClr val="000000"/>
                </a:solidFill>
                <a:latin typeface="Calibri Light" panose="020F0302020204030204" pitchFamily="34" charset="0"/>
                <a:ea typeface="Times New Roman" panose="02020603050405020304" pitchFamily="18" charset="0"/>
                <a:cs typeface="Calibri Light" panose="020F0302020204030204" pitchFamily="34" charset="0"/>
              </a:rPr>
              <a:t>Text</a:t>
            </a:r>
            <a:endParaRPr lang="en-US" sz="1400" i="1" dirty="0">
              <a:solidFill>
                <a:srgbClr val="000000"/>
              </a:solidFill>
              <a:latin typeface="Calibri Light" panose="020F0302020204030204" pitchFamily="34" charset="0"/>
              <a:ea typeface="Times New Roman" panose="02020603050405020304" pitchFamily="18" charset="0"/>
              <a:cs typeface="Calibri Light" panose="020F0302020204030204" pitchFamily="34" charset="0"/>
            </a:endParaRPr>
          </a:p>
          <a:p>
            <a:pPr marL="0" indent="0">
              <a:lnSpc>
                <a:spcPct val="150000"/>
              </a:lnSpc>
              <a:spcBef>
                <a:spcPts val="0"/>
              </a:spcBef>
              <a:spcAft>
                <a:spcPts val="0"/>
              </a:spcAft>
              <a:buSzPct val="120000"/>
              <a:buNone/>
            </a:pPr>
            <a:r>
              <a:rPr lang="en-US" sz="1600" b="1" i="1" dirty="0">
                <a:effectLst/>
                <a:latin typeface="Calibri Light" panose="020F0302020204030204" pitchFamily="34" charset="0"/>
                <a:ea typeface="Times New Roman" panose="02020603050405020304" pitchFamily="18" charset="0"/>
                <a:cs typeface="Calibri Light" panose="020F0302020204030204" pitchFamily="34" charset="0"/>
              </a:rPr>
              <a:t>Click to add Content</a:t>
            </a:r>
            <a:endParaRPr lang="en-US" sz="1600" i="1" dirty="0">
              <a:effectLst/>
              <a:latin typeface="Calibri Light" panose="020F0302020204030204" pitchFamily="34" charset="0"/>
              <a:ea typeface="Times New Roman" panose="02020603050405020304" pitchFamily="18" charset="0"/>
              <a:cs typeface="Calibri Light" panose="020F0302020204030204" pitchFamily="34" charset="0"/>
            </a:endParaRPr>
          </a:p>
          <a:p>
            <a:pPr marL="742950" marR="0" lvl="1" indent="-274320">
              <a:spcBef>
                <a:spcPts val="0"/>
              </a:spcBef>
              <a:spcAft>
                <a:spcPts val="0"/>
              </a:spcAft>
              <a:buClr>
                <a:srgbClr val="E6AF00"/>
              </a:buClr>
              <a:buSzPct val="110000"/>
              <a:buFont typeface="Symbol" panose="05050102010706020507" pitchFamily="18" charset="2"/>
              <a:buChar char="¨"/>
            </a:pPr>
            <a:r>
              <a:rPr lang="en-US" sz="1400" dirty="0">
                <a:solidFill>
                  <a:schemeClr val="tx1"/>
                </a:solidFill>
                <a:latin typeface="Calibri Light" panose="020F0302020204030204" pitchFamily="34" charset="0"/>
                <a:ea typeface="Times New Roman" panose="02020603050405020304" pitchFamily="18" charset="0"/>
                <a:cs typeface="Calibri Light" panose="020F0302020204030204" pitchFamily="34" charset="0"/>
              </a:rPr>
              <a:t>Text</a:t>
            </a:r>
          </a:p>
          <a:p>
            <a:pPr marL="742950" marR="0" lvl="1" indent="-274320">
              <a:spcBef>
                <a:spcPts val="0"/>
              </a:spcBef>
              <a:spcAft>
                <a:spcPts val="0"/>
              </a:spcAft>
              <a:buClr>
                <a:srgbClr val="E6AF00"/>
              </a:buClr>
              <a:buSzPct val="110000"/>
              <a:buFont typeface="Symbol" panose="05050102010706020507" pitchFamily="18" charset="2"/>
              <a:buChar char="¨"/>
            </a:pPr>
            <a:r>
              <a:rPr lang="en-US" sz="1400" dirty="0">
                <a:solidFill>
                  <a:schemeClr val="tx1"/>
                </a:solidFill>
                <a:latin typeface="Calibri Light" panose="020F0302020204030204" pitchFamily="34" charset="0"/>
                <a:ea typeface="Times New Roman" panose="02020603050405020304" pitchFamily="18" charset="0"/>
                <a:cs typeface="Calibri Light" panose="020F0302020204030204" pitchFamily="34" charset="0"/>
              </a:rPr>
              <a:t>Text</a:t>
            </a:r>
          </a:p>
          <a:p>
            <a:pPr marL="0" indent="0">
              <a:lnSpc>
                <a:spcPct val="150000"/>
              </a:lnSpc>
              <a:spcBef>
                <a:spcPts val="0"/>
              </a:spcBef>
              <a:spcAft>
                <a:spcPts val="0"/>
              </a:spcAft>
              <a:buSzPct val="120000"/>
              <a:buNone/>
            </a:pPr>
            <a:r>
              <a:rPr lang="en-US" sz="1600" b="1" i="1" dirty="0">
                <a:effectLst/>
                <a:latin typeface="Calibri Light" panose="020F0302020204030204" pitchFamily="34" charset="0"/>
                <a:ea typeface="Times New Roman" panose="02020603050405020304" pitchFamily="18" charset="0"/>
                <a:cs typeface="Calibri Light" panose="020F0302020204030204" pitchFamily="34" charset="0"/>
              </a:rPr>
              <a:t>Click to add Content</a:t>
            </a:r>
            <a:endParaRPr lang="en-US" sz="1600" i="1" dirty="0">
              <a:effectLst/>
              <a:latin typeface="Calibri Light" panose="020F0302020204030204" pitchFamily="34" charset="0"/>
              <a:ea typeface="Times New Roman" panose="02020603050405020304" pitchFamily="18" charset="0"/>
              <a:cs typeface="Calibri Light" panose="020F0302020204030204" pitchFamily="34" charset="0"/>
            </a:endParaRPr>
          </a:p>
          <a:p>
            <a:pPr marL="742950" marR="0" lvl="1" indent="-274320">
              <a:spcBef>
                <a:spcPts val="0"/>
              </a:spcBef>
              <a:spcAft>
                <a:spcPts val="0"/>
              </a:spcAft>
              <a:buClr>
                <a:srgbClr val="E6AF00"/>
              </a:buClr>
              <a:buSzPct val="110000"/>
              <a:buFont typeface="Symbol" panose="05050102010706020507" pitchFamily="18" charset="2"/>
              <a:buChar char="¨"/>
            </a:pPr>
            <a:r>
              <a:rPr lang="en-US" sz="1400" dirty="0">
                <a:solidFill>
                  <a:schemeClr val="tx1"/>
                </a:solidFill>
                <a:latin typeface="Calibri Light" panose="020F0302020204030204" pitchFamily="34" charset="0"/>
                <a:ea typeface="Times New Roman" panose="02020603050405020304" pitchFamily="18" charset="0"/>
                <a:cs typeface="Calibri Light" panose="020F0302020204030204" pitchFamily="34" charset="0"/>
              </a:rPr>
              <a:t>Text</a:t>
            </a:r>
          </a:p>
          <a:p>
            <a:pPr marL="742950" marR="0" lvl="1" indent="-274320">
              <a:spcBef>
                <a:spcPts val="0"/>
              </a:spcBef>
              <a:spcAft>
                <a:spcPts val="0"/>
              </a:spcAft>
              <a:buClr>
                <a:srgbClr val="E6AF00"/>
              </a:buClr>
              <a:buSzPct val="110000"/>
              <a:buFont typeface="Symbol" panose="05050102010706020507" pitchFamily="18" charset="2"/>
              <a:buChar char="¨"/>
            </a:pPr>
            <a:r>
              <a:rPr lang="en-US" sz="1400" dirty="0">
                <a:solidFill>
                  <a:schemeClr val="tx1"/>
                </a:solidFill>
                <a:latin typeface="Calibri Light" panose="020F0302020204030204" pitchFamily="34" charset="0"/>
                <a:ea typeface="Times New Roman" panose="02020603050405020304" pitchFamily="18" charset="0"/>
                <a:cs typeface="Calibri Light" panose="020F0302020204030204" pitchFamily="34" charset="0"/>
              </a:rPr>
              <a:t>Text</a:t>
            </a:r>
          </a:p>
          <a:p>
            <a:pPr lvl="0"/>
            <a:endParaRPr lang="en-US" dirty="0"/>
          </a:p>
        </p:txBody>
      </p:sp>
      <p:sp>
        <p:nvSpPr>
          <p:cNvPr id="4" name="Slide Number Placeholder 5">
            <a:extLst>
              <a:ext uri="{FF2B5EF4-FFF2-40B4-BE49-F238E27FC236}">
                <a16:creationId xmlns:a16="http://schemas.microsoft.com/office/drawing/2014/main" id="{450CBCA7-3278-9DDF-52FC-B01A268056CC}"/>
              </a:ext>
            </a:extLst>
          </p:cNvPr>
          <p:cNvSpPr txBox="1">
            <a:spLocks/>
          </p:cNvSpPr>
          <p:nvPr/>
        </p:nvSpPr>
        <p:spPr>
          <a:xfrm>
            <a:off x="11779624" y="0"/>
            <a:ext cx="399552" cy="365125"/>
          </a:xfrm>
          <a:prstGeom prst="rect">
            <a:avLst/>
          </a:prstGeom>
        </p:spPr>
        <p:txBody>
          <a:bodyPr/>
          <a:lstStyle>
            <a:defPPr>
              <a:defRPr lang="en-US"/>
            </a:defPPr>
            <a:lvl1pPr algn="ctr" rtl="0" fontAlgn="base">
              <a:spcBef>
                <a:spcPct val="0"/>
              </a:spcBef>
              <a:spcAft>
                <a:spcPct val="0"/>
              </a:spcAft>
              <a:defRPr sz="1200" kern="1200">
                <a:solidFill>
                  <a:schemeClr val="bg1">
                    <a:lumMod val="65000"/>
                  </a:schemeClr>
                </a:solidFill>
                <a:latin typeface="Calibri Light" panose="020F0302020204030204" pitchFamily="34" charset="0"/>
                <a:ea typeface="ヒラギノ角ゴ ProN W3" charset="0"/>
                <a:cs typeface="Calibri Light" panose="020F0302020204030204" pitchFamily="34" charset="0"/>
                <a:sym typeface="Gill Sans" charset="0"/>
              </a:defRPr>
            </a:lvl1pPr>
            <a:lvl2pPr marL="171450" indent="28575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2pPr>
            <a:lvl3pPr marL="342900" indent="57150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3pPr>
            <a:lvl4pPr marL="514350" indent="85725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4pPr>
            <a:lvl5pPr marL="685800" indent="114300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5pPr>
            <a:lvl6pPr marL="22860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6pPr>
            <a:lvl7pPr marL="27432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7pPr>
            <a:lvl8pPr marL="32004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8pPr>
            <a:lvl9pPr marL="36576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9pPr>
          </a:lstStyle>
          <a:p>
            <a:pPr algn="r"/>
            <a:fld id="{A2C7CF71-510B-4B3F-A5C6-8040E8CDB0CA}" type="slidenum">
              <a:rPr lang="en-US" sz="1200" smtClean="0">
                <a:solidFill>
                  <a:schemeClr val="bg1">
                    <a:lumMod val="65000"/>
                  </a:schemeClr>
                </a:solidFill>
              </a:rPr>
              <a:pPr algn="r"/>
              <a:t>‹#›</a:t>
            </a:fld>
            <a:endParaRPr lang="en-US" sz="1200">
              <a:solidFill>
                <a:schemeClr val="bg1">
                  <a:lumMod val="65000"/>
                </a:schemeClr>
              </a:solidFill>
            </a:endParaRPr>
          </a:p>
        </p:txBody>
      </p:sp>
      <p:sp>
        <p:nvSpPr>
          <p:cNvPr id="14" name="Title 13">
            <a:extLst>
              <a:ext uri="{FF2B5EF4-FFF2-40B4-BE49-F238E27FC236}">
                <a16:creationId xmlns:a16="http://schemas.microsoft.com/office/drawing/2014/main" id="{A985000C-390D-4C65-6DD1-CAC47E4F1485}"/>
              </a:ext>
            </a:extLst>
          </p:cNvPr>
          <p:cNvSpPr>
            <a:spLocks noGrp="1"/>
          </p:cNvSpPr>
          <p:nvPr>
            <p:ph type="title" hasCustomPrompt="1"/>
          </p:nvPr>
        </p:nvSpPr>
        <p:spPr>
          <a:xfrm>
            <a:off x="838200" y="365129"/>
            <a:ext cx="10515600" cy="773762"/>
          </a:xfrm>
        </p:spPr>
        <p:txBody>
          <a:bodyPr>
            <a:normAutofit/>
          </a:bodyPr>
          <a:lstStyle>
            <a:lvl1pPr>
              <a:defRPr sz="3600">
                <a:solidFill>
                  <a:schemeClr val="bg1"/>
                </a:solidFill>
              </a:defRPr>
            </a:lvl1pPr>
          </a:lstStyle>
          <a:p>
            <a:r>
              <a:rPr lang="en-US" dirty="0"/>
              <a:t>Click to add Title</a:t>
            </a:r>
          </a:p>
        </p:txBody>
      </p:sp>
      <p:sp>
        <p:nvSpPr>
          <p:cNvPr id="15" name="Subtitle 2">
            <a:extLst>
              <a:ext uri="{FF2B5EF4-FFF2-40B4-BE49-F238E27FC236}">
                <a16:creationId xmlns:a16="http://schemas.microsoft.com/office/drawing/2014/main" id="{FD8A0052-C0DE-79DA-8C59-6C8A01BBB9D7}"/>
              </a:ext>
            </a:extLst>
          </p:cNvPr>
          <p:cNvSpPr>
            <a:spLocks noGrp="1"/>
          </p:cNvSpPr>
          <p:nvPr>
            <p:ph type="subTitle" idx="11" hasCustomPrompt="1"/>
          </p:nvPr>
        </p:nvSpPr>
        <p:spPr>
          <a:xfrm>
            <a:off x="838200" y="1211541"/>
            <a:ext cx="10515600" cy="548863"/>
          </a:xfrm>
          <a:prstGeom prst="rect">
            <a:avLst/>
          </a:prstGeom>
        </p:spPr>
        <p:txBody>
          <a:bodyPr>
            <a:normAutofit/>
          </a:bodyPr>
          <a:lstStyle>
            <a:lvl1pPr marL="0" indent="0" algn="ctr">
              <a:buNone/>
              <a:defRPr sz="2800">
                <a:latin typeface="Bodoni MT Condensed" panose="02070606080606020203" pitchFamily="18" charset="0"/>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dirty="0"/>
              <a:t>Click to add Subtitle</a:t>
            </a:r>
          </a:p>
        </p:txBody>
      </p:sp>
    </p:spTree>
    <p:extLst>
      <p:ext uri="{BB962C8B-B14F-4D97-AF65-F5344CB8AC3E}">
        <p14:creationId xmlns:p14="http://schemas.microsoft.com/office/powerpoint/2010/main" val="30502929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Slide with Title, Sub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04643E3-DB9E-97B0-F87B-E2182C0AD6FC}"/>
              </a:ext>
            </a:extLst>
          </p:cNvPr>
          <p:cNvSpPr>
            <a:spLocks noGrp="1"/>
          </p:cNvSpPr>
          <p:nvPr>
            <p:ph idx="1" hasCustomPrompt="1"/>
          </p:nvPr>
        </p:nvSpPr>
        <p:spPr>
          <a:xfrm>
            <a:off x="1595718" y="1927412"/>
            <a:ext cx="9000564" cy="4258517"/>
          </a:xfrm>
          <a:prstGeom prst="rect">
            <a:avLst/>
          </a:prstGeom>
        </p:spPr>
        <p:txBody>
          <a:bodyPr>
            <a:normAutofit/>
          </a:bodyPr>
          <a:lstStyle>
            <a:lvl1pPr marL="0" indent="0">
              <a:buFont typeface="Arial" panose="020B0604020202020204" pitchFamily="34" charset="0"/>
              <a:buNone/>
              <a:defRPr sz="1600">
                <a:latin typeface="+mj-lt"/>
              </a:defRPr>
            </a:lvl1pPr>
            <a:lvl2pPr marL="468630" indent="0">
              <a:buNone/>
              <a:defRPr sz="1600" i="0"/>
            </a:lvl2pPr>
            <a:lvl3pPr>
              <a:defRPr sz="1600"/>
            </a:lvl3pPr>
            <a:lvl4pPr>
              <a:defRPr sz="1600"/>
            </a:lvl4pPr>
            <a:lvl5pPr>
              <a:defRPr sz="1600"/>
            </a:lvl5pPr>
          </a:lstStyle>
          <a:p>
            <a:pPr marL="0" indent="0">
              <a:lnSpc>
                <a:spcPct val="150000"/>
              </a:lnSpc>
              <a:spcBef>
                <a:spcPts val="0"/>
              </a:spcBef>
              <a:spcAft>
                <a:spcPts val="0"/>
              </a:spcAft>
              <a:buSzPct val="120000"/>
              <a:buNone/>
            </a:pPr>
            <a:r>
              <a:rPr lang="en-US" sz="1600" b="1" i="1" dirty="0">
                <a:solidFill>
                  <a:schemeClr val="tx1"/>
                </a:solidFill>
                <a:effectLst/>
                <a:latin typeface="Calibri Light" panose="020F0302020204030204" pitchFamily="34" charset="0"/>
                <a:ea typeface="Times New Roman" panose="02020603050405020304" pitchFamily="18" charset="0"/>
                <a:cs typeface="Calibri Light" panose="020F0302020204030204" pitchFamily="34" charset="0"/>
              </a:rPr>
              <a:t>Click to add Content</a:t>
            </a:r>
            <a:endParaRPr lang="en-US" sz="1600" i="1" dirty="0">
              <a:effectLst/>
              <a:latin typeface="Calibri Light" panose="020F0302020204030204" pitchFamily="34" charset="0"/>
              <a:ea typeface="Times New Roman" panose="02020603050405020304" pitchFamily="18" charset="0"/>
              <a:cs typeface="Calibri Light" panose="020F0302020204030204" pitchFamily="34" charset="0"/>
            </a:endParaRPr>
          </a:p>
          <a:p>
            <a:pPr marL="742950" marR="0" lvl="1" indent="-274320">
              <a:spcBef>
                <a:spcPts val="0"/>
              </a:spcBef>
              <a:spcAft>
                <a:spcPts val="0"/>
              </a:spcAft>
              <a:buClr>
                <a:srgbClr val="E6AF00"/>
              </a:buClr>
              <a:buSzPct val="110000"/>
              <a:buFont typeface="Symbol" panose="05050102010706020507" pitchFamily="18" charset="2"/>
              <a:buChar char="¨"/>
            </a:pPr>
            <a:r>
              <a:rPr lang="en-US" sz="1400" dirty="0">
                <a:solidFill>
                  <a:srgbClr val="000000"/>
                </a:solidFill>
                <a:latin typeface="Calibri Light" panose="020F0302020204030204" pitchFamily="34" charset="0"/>
                <a:ea typeface="Times New Roman" panose="02020603050405020304" pitchFamily="18" charset="0"/>
                <a:cs typeface="Calibri Light" panose="020F0302020204030204" pitchFamily="34" charset="0"/>
              </a:rPr>
              <a:t>Text</a:t>
            </a:r>
          </a:p>
          <a:p>
            <a:pPr marL="742950" marR="0" lvl="1" indent="-274320">
              <a:spcBef>
                <a:spcPts val="0"/>
              </a:spcBef>
              <a:spcAft>
                <a:spcPts val="0"/>
              </a:spcAft>
              <a:buClr>
                <a:srgbClr val="E6AF00"/>
              </a:buClr>
              <a:buSzPct val="110000"/>
              <a:buFont typeface="Symbol" panose="05050102010706020507" pitchFamily="18" charset="2"/>
              <a:buChar char="¨"/>
            </a:pPr>
            <a:r>
              <a:rPr lang="en-US" sz="1400" i="0" dirty="0">
                <a:solidFill>
                  <a:srgbClr val="000000"/>
                </a:solidFill>
                <a:latin typeface="Calibri Light" panose="020F0302020204030204" pitchFamily="34" charset="0"/>
                <a:ea typeface="Times New Roman" panose="02020603050405020304" pitchFamily="18" charset="0"/>
                <a:cs typeface="Calibri Light" panose="020F0302020204030204" pitchFamily="34" charset="0"/>
              </a:rPr>
              <a:t>Text</a:t>
            </a:r>
            <a:endParaRPr lang="en-US" sz="1400" i="1" dirty="0">
              <a:solidFill>
                <a:srgbClr val="000000"/>
              </a:solidFill>
              <a:latin typeface="Calibri Light" panose="020F0302020204030204" pitchFamily="34" charset="0"/>
              <a:ea typeface="Times New Roman" panose="02020603050405020304" pitchFamily="18" charset="0"/>
              <a:cs typeface="Calibri Light" panose="020F0302020204030204" pitchFamily="34" charset="0"/>
            </a:endParaRPr>
          </a:p>
          <a:p>
            <a:pPr marL="0" indent="0">
              <a:lnSpc>
                <a:spcPct val="150000"/>
              </a:lnSpc>
              <a:spcBef>
                <a:spcPts val="0"/>
              </a:spcBef>
              <a:spcAft>
                <a:spcPts val="0"/>
              </a:spcAft>
              <a:buSzPct val="120000"/>
              <a:buNone/>
            </a:pPr>
            <a:r>
              <a:rPr lang="en-US" sz="1600" b="1" i="1" dirty="0">
                <a:effectLst/>
                <a:latin typeface="Calibri Light" panose="020F0302020204030204" pitchFamily="34" charset="0"/>
                <a:ea typeface="Times New Roman" panose="02020603050405020304" pitchFamily="18" charset="0"/>
                <a:cs typeface="Calibri Light" panose="020F0302020204030204" pitchFamily="34" charset="0"/>
              </a:rPr>
              <a:t>Click to add Content</a:t>
            </a:r>
            <a:endParaRPr lang="en-US" sz="1600" i="1" dirty="0">
              <a:effectLst/>
              <a:latin typeface="Calibri Light" panose="020F0302020204030204" pitchFamily="34" charset="0"/>
              <a:ea typeface="Times New Roman" panose="02020603050405020304" pitchFamily="18" charset="0"/>
              <a:cs typeface="Calibri Light" panose="020F0302020204030204" pitchFamily="34" charset="0"/>
            </a:endParaRPr>
          </a:p>
          <a:p>
            <a:pPr marL="742950" marR="0" lvl="1" indent="-274320">
              <a:spcBef>
                <a:spcPts val="0"/>
              </a:spcBef>
              <a:spcAft>
                <a:spcPts val="0"/>
              </a:spcAft>
              <a:buClr>
                <a:srgbClr val="E6AF00"/>
              </a:buClr>
              <a:buSzPct val="110000"/>
              <a:buFont typeface="Symbol" panose="05050102010706020507" pitchFamily="18" charset="2"/>
              <a:buChar char="¨"/>
            </a:pPr>
            <a:r>
              <a:rPr lang="en-US" sz="1400" dirty="0">
                <a:solidFill>
                  <a:schemeClr val="tx1"/>
                </a:solidFill>
                <a:latin typeface="Calibri Light" panose="020F0302020204030204" pitchFamily="34" charset="0"/>
                <a:ea typeface="Times New Roman" panose="02020603050405020304" pitchFamily="18" charset="0"/>
                <a:cs typeface="Calibri Light" panose="020F0302020204030204" pitchFamily="34" charset="0"/>
              </a:rPr>
              <a:t>Text</a:t>
            </a:r>
          </a:p>
          <a:p>
            <a:pPr marL="742950" marR="0" lvl="1" indent="-274320">
              <a:spcBef>
                <a:spcPts val="0"/>
              </a:spcBef>
              <a:spcAft>
                <a:spcPts val="0"/>
              </a:spcAft>
              <a:buClr>
                <a:srgbClr val="E6AF00"/>
              </a:buClr>
              <a:buSzPct val="110000"/>
              <a:buFont typeface="Symbol" panose="05050102010706020507" pitchFamily="18" charset="2"/>
              <a:buChar char="¨"/>
            </a:pPr>
            <a:r>
              <a:rPr lang="en-US" sz="1400" dirty="0">
                <a:solidFill>
                  <a:schemeClr val="tx1"/>
                </a:solidFill>
                <a:latin typeface="Calibri Light" panose="020F0302020204030204" pitchFamily="34" charset="0"/>
                <a:ea typeface="Times New Roman" panose="02020603050405020304" pitchFamily="18" charset="0"/>
                <a:cs typeface="Calibri Light" panose="020F0302020204030204" pitchFamily="34" charset="0"/>
              </a:rPr>
              <a:t>Text</a:t>
            </a:r>
          </a:p>
          <a:p>
            <a:pPr marL="0" indent="0">
              <a:lnSpc>
                <a:spcPct val="150000"/>
              </a:lnSpc>
              <a:spcBef>
                <a:spcPts val="0"/>
              </a:spcBef>
              <a:spcAft>
                <a:spcPts val="0"/>
              </a:spcAft>
              <a:buSzPct val="120000"/>
              <a:buNone/>
            </a:pPr>
            <a:r>
              <a:rPr lang="en-US" sz="1600" b="1" i="1" dirty="0">
                <a:effectLst/>
                <a:latin typeface="Calibri Light" panose="020F0302020204030204" pitchFamily="34" charset="0"/>
                <a:ea typeface="Times New Roman" panose="02020603050405020304" pitchFamily="18" charset="0"/>
                <a:cs typeface="Calibri Light" panose="020F0302020204030204" pitchFamily="34" charset="0"/>
              </a:rPr>
              <a:t>Click to add Content</a:t>
            </a:r>
            <a:endParaRPr lang="en-US" sz="1600" i="1" dirty="0">
              <a:effectLst/>
              <a:latin typeface="Calibri Light" panose="020F0302020204030204" pitchFamily="34" charset="0"/>
              <a:ea typeface="Times New Roman" panose="02020603050405020304" pitchFamily="18" charset="0"/>
              <a:cs typeface="Calibri Light" panose="020F0302020204030204" pitchFamily="34" charset="0"/>
            </a:endParaRPr>
          </a:p>
          <a:p>
            <a:pPr marL="742950" marR="0" lvl="1" indent="-274320">
              <a:spcBef>
                <a:spcPts val="0"/>
              </a:spcBef>
              <a:spcAft>
                <a:spcPts val="0"/>
              </a:spcAft>
              <a:buClr>
                <a:srgbClr val="E6AF00"/>
              </a:buClr>
              <a:buSzPct val="110000"/>
              <a:buFont typeface="Symbol" panose="05050102010706020507" pitchFamily="18" charset="2"/>
              <a:buChar char="¨"/>
            </a:pPr>
            <a:r>
              <a:rPr lang="en-US" sz="1400" dirty="0">
                <a:solidFill>
                  <a:schemeClr val="tx1"/>
                </a:solidFill>
                <a:latin typeface="Calibri Light" panose="020F0302020204030204" pitchFamily="34" charset="0"/>
                <a:ea typeface="Times New Roman" panose="02020603050405020304" pitchFamily="18" charset="0"/>
                <a:cs typeface="Calibri Light" panose="020F0302020204030204" pitchFamily="34" charset="0"/>
              </a:rPr>
              <a:t>Text</a:t>
            </a:r>
          </a:p>
          <a:p>
            <a:pPr marL="742950" marR="0" lvl="1" indent="-274320">
              <a:spcBef>
                <a:spcPts val="0"/>
              </a:spcBef>
              <a:spcAft>
                <a:spcPts val="0"/>
              </a:spcAft>
              <a:buClr>
                <a:srgbClr val="E6AF00"/>
              </a:buClr>
              <a:buSzPct val="110000"/>
              <a:buFont typeface="Symbol" panose="05050102010706020507" pitchFamily="18" charset="2"/>
              <a:buChar char="¨"/>
            </a:pPr>
            <a:r>
              <a:rPr lang="en-US" sz="1400" dirty="0">
                <a:solidFill>
                  <a:schemeClr val="tx1"/>
                </a:solidFill>
                <a:latin typeface="Calibri Light" panose="020F0302020204030204" pitchFamily="34" charset="0"/>
                <a:ea typeface="Times New Roman" panose="02020603050405020304" pitchFamily="18" charset="0"/>
                <a:cs typeface="Calibri Light" panose="020F0302020204030204" pitchFamily="34" charset="0"/>
              </a:rPr>
              <a:t>Text</a:t>
            </a:r>
          </a:p>
          <a:p>
            <a:pPr lvl="0"/>
            <a:endParaRPr lang="en-US" dirty="0"/>
          </a:p>
        </p:txBody>
      </p:sp>
      <p:sp>
        <p:nvSpPr>
          <p:cNvPr id="4" name="Slide Number Placeholder 5">
            <a:extLst>
              <a:ext uri="{FF2B5EF4-FFF2-40B4-BE49-F238E27FC236}">
                <a16:creationId xmlns:a16="http://schemas.microsoft.com/office/drawing/2014/main" id="{450CBCA7-3278-9DDF-52FC-B01A268056CC}"/>
              </a:ext>
            </a:extLst>
          </p:cNvPr>
          <p:cNvSpPr txBox="1">
            <a:spLocks/>
          </p:cNvSpPr>
          <p:nvPr/>
        </p:nvSpPr>
        <p:spPr>
          <a:xfrm>
            <a:off x="11779624" y="0"/>
            <a:ext cx="399552" cy="365125"/>
          </a:xfrm>
          <a:prstGeom prst="rect">
            <a:avLst/>
          </a:prstGeom>
        </p:spPr>
        <p:txBody>
          <a:bodyPr/>
          <a:lstStyle>
            <a:defPPr>
              <a:defRPr lang="en-US"/>
            </a:defPPr>
            <a:lvl1pPr algn="ctr" rtl="0" fontAlgn="base">
              <a:spcBef>
                <a:spcPct val="0"/>
              </a:spcBef>
              <a:spcAft>
                <a:spcPct val="0"/>
              </a:spcAft>
              <a:defRPr sz="1200" kern="1200">
                <a:solidFill>
                  <a:schemeClr val="bg1">
                    <a:lumMod val="65000"/>
                  </a:schemeClr>
                </a:solidFill>
                <a:latin typeface="Calibri Light" panose="020F0302020204030204" pitchFamily="34" charset="0"/>
                <a:ea typeface="ヒラギノ角ゴ ProN W3" charset="0"/>
                <a:cs typeface="Calibri Light" panose="020F0302020204030204" pitchFamily="34" charset="0"/>
                <a:sym typeface="Gill Sans" charset="0"/>
              </a:defRPr>
            </a:lvl1pPr>
            <a:lvl2pPr marL="171450" indent="28575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2pPr>
            <a:lvl3pPr marL="342900" indent="57150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3pPr>
            <a:lvl4pPr marL="514350" indent="85725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4pPr>
            <a:lvl5pPr marL="685800" indent="114300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5pPr>
            <a:lvl6pPr marL="22860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6pPr>
            <a:lvl7pPr marL="27432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7pPr>
            <a:lvl8pPr marL="32004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8pPr>
            <a:lvl9pPr marL="36576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9pPr>
          </a:lstStyle>
          <a:p>
            <a:pPr algn="r"/>
            <a:fld id="{A2C7CF71-510B-4B3F-A5C6-8040E8CDB0CA}" type="slidenum">
              <a:rPr lang="en-US" sz="1200" smtClean="0">
                <a:solidFill>
                  <a:schemeClr val="bg1">
                    <a:lumMod val="65000"/>
                  </a:schemeClr>
                </a:solidFill>
              </a:rPr>
              <a:pPr algn="r"/>
              <a:t>‹#›</a:t>
            </a:fld>
            <a:endParaRPr lang="en-US" sz="1200">
              <a:solidFill>
                <a:schemeClr val="bg1">
                  <a:lumMod val="65000"/>
                </a:schemeClr>
              </a:solidFill>
            </a:endParaRPr>
          </a:p>
        </p:txBody>
      </p:sp>
      <p:sp>
        <p:nvSpPr>
          <p:cNvPr id="14" name="Title 13">
            <a:extLst>
              <a:ext uri="{FF2B5EF4-FFF2-40B4-BE49-F238E27FC236}">
                <a16:creationId xmlns:a16="http://schemas.microsoft.com/office/drawing/2014/main" id="{A985000C-390D-4C65-6DD1-CAC47E4F1485}"/>
              </a:ext>
            </a:extLst>
          </p:cNvPr>
          <p:cNvSpPr>
            <a:spLocks noGrp="1"/>
          </p:cNvSpPr>
          <p:nvPr>
            <p:ph type="title" hasCustomPrompt="1"/>
          </p:nvPr>
        </p:nvSpPr>
        <p:spPr>
          <a:xfrm>
            <a:off x="838200" y="365129"/>
            <a:ext cx="10515600" cy="773762"/>
          </a:xfrm>
        </p:spPr>
        <p:txBody>
          <a:bodyPr>
            <a:normAutofit/>
          </a:bodyPr>
          <a:lstStyle>
            <a:lvl1pPr>
              <a:defRPr sz="3600"/>
            </a:lvl1pPr>
          </a:lstStyle>
          <a:p>
            <a:r>
              <a:rPr lang="en-US" dirty="0"/>
              <a:t>Click to add Title</a:t>
            </a:r>
          </a:p>
        </p:txBody>
      </p:sp>
      <p:sp>
        <p:nvSpPr>
          <p:cNvPr id="15" name="Subtitle 2">
            <a:extLst>
              <a:ext uri="{FF2B5EF4-FFF2-40B4-BE49-F238E27FC236}">
                <a16:creationId xmlns:a16="http://schemas.microsoft.com/office/drawing/2014/main" id="{FD8A0052-C0DE-79DA-8C59-6C8A01BBB9D7}"/>
              </a:ext>
            </a:extLst>
          </p:cNvPr>
          <p:cNvSpPr>
            <a:spLocks noGrp="1"/>
          </p:cNvSpPr>
          <p:nvPr>
            <p:ph type="subTitle" idx="11" hasCustomPrompt="1"/>
          </p:nvPr>
        </p:nvSpPr>
        <p:spPr>
          <a:xfrm>
            <a:off x="838200" y="1211541"/>
            <a:ext cx="10515600" cy="548863"/>
          </a:xfrm>
          <a:prstGeom prst="rect">
            <a:avLst/>
          </a:prstGeom>
        </p:spPr>
        <p:txBody>
          <a:bodyPr>
            <a:normAutofit/>
          </a:bodyPr>
          <a:lstStyle>
            <a:lvl1pPr marL="0" indent="0" algn="ctr">
              <a:buNone/>
              <a:defRPr sz="2800">
                <a:latin typeface="Bodoni MT Condensed" panose="02070606080606020203" pitchFamily="18" charset="0"/>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dirty="0"/>
              <a:t>Click to add Subtitle</a:t>
            </a:r>
          </a:p>
        </p:txBody>
      </p:sp>
      <p:pic>
        <p:nvPicPr>
          <p:cNvPr id="2" name="Picture 9">
            <a:extLst>
              <a:ext uri="{FF2B5EF4-FFF2-40B4-BE49-F238E27FC236}">
                <a16:creationId xmlns:a16="http://schemas.microsoft.com/office/drawing/2014/main" id="{5CD45027-5817-2FE5-82D7-37234AC27674}"/>
              </a:ext>
            </a:extLst>
          </p:cNvPr>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3340999" y="934103"/>
            <a:ext cx="5843587" cy="4095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pic>
    </p:spTree>
    <p:extLst>
      <p:ext uri="{BB962C8B-B14F-4D97-AF65-F5344CB8AC3E}">
        <p14:creationId xmlns:p14="http://schemas.microsoft.com/office/powerpoint/2010/main" val="9202047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Slide with Title, Sub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04643E3-DB9E-97B0-F87B-E2182C0AD6FC}"/>
              </a:ext>
            </a:extLst>
          </p:cNvPr>
          <p:cNvSpPr>
            <a:spLocks noGrp="1"/>
          </p:cNvSpPr>
          <p:nvPr>
            <p:ph idx="1" hasCustomPrompt="1"/>
          </p:nvPr>
        </p:nvSpPr>
        <p:spPr>
          <a:xfrm>
            <a:off x="1595718" y="1927412"/>
            <a:ext cx="9000564" cy="4258517"/>
          </a:xfrm>
          <a:prstGeom prst="rect">
            <a:avLst/>
          </a:prstGeom>
        </p:spPr>
        <p:txBody>
          <a:bodyPr>
            <a:normAutofit/>
          </a:bodyPr>
          <a:lstStyle>
            <a:lvl1pPr marL="0" indent="0">
              <a:buFont typeface="Arial" panose="020B0604020202020204" pitchFamily="34" charset="0"/>
              <a:buNone/>
              <a:defRPr sz="1600">
                <a:latin typeface="+mj-lt"/>
              </a:defRPr>
            </a:lvl1pPr>
            <a:lvl2pPr marL="468630" indent="0">
              <a:buNone/>
              <a:defRPr sz="1600" i="0"/>
            </a:lvl2pPr>
            <a:lvl3pPr>
              <a:defRPr sz="1600"/>
            </a:lvl3pPr>
            <a:lvl4pPr>
              <a:defRPr sz="1600"/>
            </a:lvl4pPr>
            <a:lvl5pPr>
              <a:defRPr sz="1600"/>
            </a:lvl5pPr>
          </a:lstStyle>
          <a:p>
            <a:pPr marL="0" indent="0">
              <a:lnSpc>
                <a:spcPct val="150000"/>
              </a:lnSpc>
              <a:spcBef>
                <a:spcPts val="0"/>
              </a:spcBef>
              <a:spcAft>
                <a:spcPts val="0"/>
              </a:spcAft>
              <a:buSzPct val="120000"/>
              <a:buNone/>
            </a:pPr>
            <a:r>
              <a:rPr lang="en-US" sz="1600" b="1" i="1" dirty="0">
                <a:solidFill>
                  <a:schemeClr val="tx1"/>
                </a:solidFill>
                <a:effectLst/>
                <a:latin typeface="Calibri Light" panose="020F0302020204030204" pitchFamily="34" charset="0"/>
                <a:ea typeface="Times New Roman" panose="02020603050405020304" pitchFamily="18" charset="0"/>
                <a:cs typeface="Calibri Light" panose="020F0302020204030204" pitchFamily="34" charset="0"/>
              </a:rPr>
              <a:t>Click to add Content</a:t>
            </a:r>
            <a:endParaRPr lang="en-US" sz="1600" i="1" dirty="0">
              <a:effectLst/>
              <a:latin typeface="Calibri Light" panose="020F0302020204030204" pitchFamily="34" charset="0"/>
              <a:ea typeface="Times New Roman" panose="02020603050405020304" pitchFamily="18" charset="0"/>
              <a:cs typeface="Calibri Light" panose="020F0302020204030204" pitchFamily="34" charset="0"/>
            </a:endParaRPr>
          </a:p>
          <a:p>
            <a:pPr marL="742950" marR="0" lvl="1" indent="-274320">
              <a:spcBef>
                <a:spcPts val="0"/>
              </a:spcBef>
              <a:spcAft>
                <a:spcPts val="0"/>
              </a:spcAft>
              <a:buClr>
                <a:srgbClr val="E6AF00"/>
              </a:buClr>
              <a:buSzPct val="110000"/>
              <a:buFont typeface="Symbol" panose="05050102010706020507" pitchFamily="18" charset="2"/>
              <a:buChar char="¨"/>
            </a:pPr>
            <a:r>
              <a:rPr lang="en-US" sz="1400" dirty="0">
                <a:solidFill>
                  <a:srgbClr val="000000"/>
                </a:solidFill>
                <a:latin typeface="Calibri Light" panose="020F0302020204030204" pitchFamily="34" charset="0"/>
                <a:ea typeface="Times New Roman" panose="02020603050405020304" pitchFamily="18" charset="0"/>
                <a:cs typeface="Calibri Light" panose="020F0302020204030204" pitchFamily="34" charset="0"/>
              </a:rPr>
              <a:t>Text</a:t>
            </a:r>
          </a:p>
          <a:p>
            <a:pPr marL="742950" marR="0" lvl="1" indent="-274320">
              <a:spcBef>
                <a:spcPts val="0"/>
              </a:spcBef>
              <a:spcAft>
                <a:spcPts val="0"/>
              </a:spcAft>
              <a:buClr>
                <a:srgbClr val="E6AF00"/>
              </a:buClr>
              <a:buSzPct val="110000"/>
              <a:buFont typeface="Symbol" panose="05050102010706020507" pitchFamily="18" charset="2"/>
              <a:buChar char="¨"/>
            </a:pPr>
            <a:r>
              <a:rPr lang="en-US" sz="1400" i="0" dirty="0">
                <a:solidFill>
                  <a:srgbClr val="000000"/>
                </a:solidFill>
                <a:latin typeface="Calibri Light" panose="020F0302020204030204" pitchFamily="34" charset="0"/>
                <a:ea typeface="Times New Roman" panose="02020603050405020304" pitchFamily="18" charset="0"/>
                <a:cs typeface="Calibri Light" panose="020F0302020204030204" pitchFamily="34" charset="0"/>
              </a:rPr>
              <a:t>Text</a:t>
            </a:r>
            <a:endParaRPr lang="en-US" sz="1400" i="1" dirty="0">
              <a:solidFill>
                <a:srgbClr val="000000"/>
              </a:solidFill>
              <a:latin typeface="Calibri Light" panose="020F0302020204030204" pitchFamily="34" charset="0"/>
              <a:ea typeface="Times New Roman" panose="02020603050405020304" pitchFamily="18" charset="0"/>
              <a:cs typeface="Calibri Light" panose="020F0302020204030204" pitchFamily="34" charset="0"/>
            </a:endParaRPr>
          </a:p>
          <a:p>
            <a:pPr marL="0" indent="0">
              <a:lnSpc>
                <a:spcPct val="150000"/>
              </a:lnSpc>
              <a:spcBef>
                <a:spcPts val="0"/>
              </a:spcBef>
              <a:spcAft>
                <a:spcPts val="0"/>
              </a:spcAft>
              <a:buSzPct val="120000"/>
              <a:buNone/>
            </a:pPr>
            <a:r>
              <a:rPr lang="en-US" sz="1600" b="1" i="1" dirty="0">
                <a:effectLst/>
                <a:latin typeface="Calibri Light" panose="020F0302020204030204" pitchFamily="34" charset="0"/>
                <a:ea typeface="Times New Roman" panose="02020603050405020304" pitchFamily="18" charset="0"/>
                <a:cs typeface="Calibri Light" panose="020F0302020204030204" pitchFamily="34" charset="0"/>
              </a:rPr>
              <a:t>Click to add Content</a:t>
            </a:r>
            <a:endParaRPr lang="en-US" sz="1600" i="1" dirty="0">
              <a:effectLst/>
              <a:latin typeface="Calibri Light" panose="020F0302020204030204" pitchFamily="34" charset="0"/>
              <a:ea typeface="Times New Roman" panose="02020603050405020304" pitchFamily="18" charset="0"/>
              <a:cs typeface="Calibri Light" panose="020F0302020204030204" pitchFamily="34" charset="0"/>
            </a:endParaRPr>
          </a:p>
          <a:p>
            <a:pPr marL="742950" marR="0" lvl="1" indent="-274320">
              <a:spcBef>
                <a:spcPts val="0"/>
              </a:spcBef>
              <a:spcAft>
                <a:spcPts val="0"/>
              </a:spcAft>
              <a:buClr>
                <a:srgbClr val="E6AF00"/>
              </a:buClr>
              <a:buSzPct val="110000"/>
              <a:buFont typeface="Symbol" panose="05050102010706020507" pitchFamily="18" charset="2"/>
              <a:buChar char="¨"/>
            </a:pPr>
            <a:r>
              <a:rPr lang="en-US" sz="1400" dirty="0">
                <a:solidFill>
                  <a:schemeClr val="tx1"/>
                </a:solidFill>
                <a:latin typeface="Calibri Light" panose="020F0302020204030204" pitchFamily="34" charset="0"/>
                <a:ea typeface="Times New Roman" panose="02020603050405020304" pitchFamily="18" charset="0"/>
                <a:cs typeface="Calibri Light" panose="020F0302020204030204" pitchFamily="34" charset="0"/>
              </a:rPr>
              <a:t>Text</a:t>
            </a:r>
          </a:p>
          <a:p>
            <a:pPr marL="742950" marR="0" lvl="1" indent="-274320">
              <a:spcBef>
                <a:spcPts val="0"/>
              </a:spcBef>
              <a:spcAft>
                <a:spcPts val="0"/>
              </a:spcAft>
              <a:buClr>
                <a:srgbClr val="E6AF00"/>
              </a:buClr>
              <a:buSzPct val="110000"/>
              <a:buFont typeface="Symbol" panose="05050102010706020507" pitchFamily="18" charset="2"/>
              <a:buChar char="¨"/>
            </a:pPr>
            <a:r>
              <a:rPr lang="en-US" sz="1400" dirty="0">
                <a:solidFill>
                  <a:schemeClr val="tx1"/>
                </a:solidFill>
                <a:latin typeface="Calibri Light" panose="020F0302020204030204" pitchFamily="34" charset="0"/>
                <a:ea typeface="Times New Roman" panose="02020603050405020304" pitchFamily="18" charset="0"/>
                <a:cs typeface="Calibri Light" panose="020F0302020204030204" pitchFamily="34" charset="0"/>
              </a:rPr>
              <a:t>Text</a:t>
            </a:r>
          </a:p>
          <a:p>
            <a:pPr marL="0" indent="0">
              <a:lnSpc>
                <a:spcPct val="150000"/>
              </a:lnSpc>
              <a:spcBef>
                <a:spcPts val="0"/>
              </a:spcBef>
              <a:spcAft>
                <a:spcPts val="0"/>
              </a:spcAft>
              <a:buSzPct val="120000"/>
              <a:buNone/>
            </a:pPr>
            <a:r>
              <a:rPr lang="en-US" sz="1600" b="1" i="1" dirty="0">
                <a:effectLst/>
                <a:latin typeface="Calibri Light" panose="020F0302020204030204" pitchFamily="34" charset="0"/>
                <a:ea typeface="Times New Roman" panose="02020603050405020304" pitchFamily="18" charset="0"/>
                <a:cs typeface="Calibri Light" panose="020F0302020204030204" pitchFamily="34" charset="0"/>
              </a:rPr>
              <a:t>Click to add Content</a:t>
            </a:r>
            <a:endParaRPr lang="en-US" sz="1600" i="1" dirty="0">
              <a:effectLst/>
              <a:latin typeface="Calibri Light" panose="020F0302020204030204" pitchFamily="34" charset="0"/>
              <a:ea typeface="Times New Roman" panose="02020603050405020304" pitchFamily="18" charset="0"/>
              <a:cs typeface="Calibri Light" panose="020F0302020204030204" pitchFamily="34" charset="0"/>
            </a:endParaRPr>
          </a:p>
          <a:p>
            <a:pPr marL="742950" marR="0" lvl="1" indent="-274320">
              <a:spcBef>
                <a:spcPts val="0"/>
              </a:spcBef>
              <a:spcAft>
                <a:spcPts val="0"/>
              </a:spcAft>
              <a:buClr>
                <a:srgbClr val="E6AF00"/>
              </a:buClr>
              <a:buSzPct val="110000"/>
              <a:buFont typeface="Symbol" panose="05050102010706020507" pitchFamily="18" charset="2"/>
              <a:buChar char="¨"/>
            </a:pPr>
            <a:r>
              <a:rPr lang="en-US" sz="1400" dirty="0">
                <a:solidFill>
                  <a:schemeClr val="tx1"/>
                </a:solidFill>
                <a:latin typeface="Calibri Light" panose="020F0302020204030204" pitchFamily="34" charset="0"/>
                <a:ea typeface="Times New Roman" panose="02020603050405020304" pitchFamily="18" charset="0"/>
                <a:cs typeface="Calibri Light" panose="020F0302020204030204" pitchFamily="34" charset="0"/>
              </a:rPr>
              <a:t>Text</a:t>
            </a:r>
          </a:p>
          <a:p>
            <a:pPr marL="742950" marR="0" lvl="1" indent="-274320">
              <a:spcBef>
                <a:spcPts val="0"/>
              </a:spcBef>
              <a:spcAft>
                <a:spcPts val="0"/>
              </a:spcAft>
              <a:buClr>
                <a:srgbClr val="E6AF00"/>
              </a:buClr>
              <a:buSzPct val="110000"/>
              <a:buFont typeface="Symbol" panose="05050102010706020507" pitchFamily="18" charset="2"/>
              <a:buChar char="¨"/>
            </a:pPr>
            <a:r>
              <a:rPr lang="en-US" sz="1400" dirty="0">
                <a:solidFill>
                  <a:schemeClr val="tx1"/>
                </a:solidFill>
                <a:latin typeface="Calibri Light" panose="020F0302020204030204" pitchFamily="34" charset="0"/>
                <a:ea typeface="Times New Roman" panose="02020603050405020304" pitchFamily="18" charset="0"/>
                <a:cs typeface="Calibri Light" panose="020F0302020204030204" pitchFamily="34" charset="0"/>
              </a:rPr>
              <a:t>Text</a:t>
            </a:r>
          </a:p>
          <a:p>
            <a:pPr lvl="0"/>
            <a:endParaRPr lang="en-US" dirty="0"/>
          </a:p>
        </p:txBody>
      </p:sp>
      <p:sp>
        <p:nvSpPr>
          <p:cNvPr id="4" name="Slide Number Placeholder 5">
            <a:extLst>
              <a:ext uri="{FF2B5EF4-FFF2-40B4-BE49-F238E27FC236}">
                <a16:creationId xmlns:a16="http://schemas.microsoft.com/office/drawing/2014/main" id="{450CBCA7-3278-9DDF-52FC-B01A268056CC}"/>
              </a:ext>
            </a:extLst>
          </p:cNvPr>
          <p:cNvSpPr txBox="1">
            <a:spLocks/>
          </p:cNvSpPr>
          <p:nvPr/>
        </p:nvSpPr>
        <p:spPr>
          <a:xfrm>
            <a:off x="11779624" y="0"/>
            <a:ext cx="399552" cy="365125"/>
          </a:xfrm>
          <a:prstGeom prst="rect">
            <a:avLst/>
          </a:prstGeom>
        </p:spPr>
        <p:txBody>
          <a:bodyPr/>
          <a:lstStyle>
            <a:defPPr>
              <a:defRPr lang="en-US"/>
            </a:defPPr>
            <a:lvl1pPr algn="ctr" rtl="0" fontAlgn="base">
              <a:spcBef>
                <a:spcPct val="0"/>
              </a:spcBef>
              <a:spcAft>
                <a:spcPct val="0"/>
              </a:spcAft>
              <a:defRPr sz="1200" kern="1200">
                <a:solidFill>
                  <a:schemeClr val="bg1">
                    <a:lumMod val="65000"/>
                  </a:schemeClr>
                </a:solidFill>
                <a:latin typeface="Calibri Light" panose="020F0302020204030204" pitchFamily="34" charset="0"/>
                <a:ea typeface="ヒラギノ角ゴ ProN W3" charset="0"/>
                <a:cs typeface="Calibri Light" panose="020F0302020204030204" pitchFamily="34" charset="0"/>
                <a:sym typeface="Gill Sans" charset="0"/>
              </a:defRPr>
            </a:lvl1pPr>
            <a:lvl2pPr marL="171450" indent="28575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2pPr>
            <a:lvl3pPr marL="342900" indent="57150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3pPr>
            <a:lvl4pPr marL="514350" indent="85725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4pPr>
            <a:lvl5pPr marL="685800" indent="114300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5pPr>
            <a:lvl6pPr marL="22860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6pPr>
            <a:lvl7pPr marL="27432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7pPr>
            <a:lvl8pPr marL="32004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8pPr>
            <a:lvl9pPr marL="36576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9pPr>
          </a:lstStyle>
          <a:p>
            <a:pPr algn="r"/>
            <a:fld id="{A2C7CF71-510B-4B3F-A5C6-8040E8CDB0CA}" type="slidenum">
              <a:rPr lang="en-US" sz="1200" smtClean="0">
                <a:solidFill>
                  <a:schemeClr val="bg1">
                    <a:lumMod val="65000"/>
                  </a:schemeClr>
                </a:solidFill>
              </a:rPr>
              <a:pPr algn="r"/>
              <a:t>‹#›</a:t>
            </a:fld>
            <a:endParaRPr lang="en-US" sz="1200">
              <a:solidFill>
                <a:schemeClr val="bg1">
                  <a:lumMod val="65000"/>
                </a:schemeClr>
              </a:solidFill>
            </a:endParaRPr>
          </a:p>
        </p:txBody>
      </p:sp>
      <p:sp>
        <p:nvSpPr>
          <p:cNvPr id="14" name="Title 13">
            <a:extLst>
              <a:ext uri="{FF2B5EF4-FFF2-40B4-BE49-F238E27FC236}">
                <a16:creationId xmlns:a16="http://schemas.microsoft.com/office/drawing/2014/main" id="{A985000C-390D-4C65-6DD1-CAC47E4F1485}"/>
              </a:ext>
            </a:extLst>
          </p:cNvPr>
          <p:cNvSpPr>
            <a:spLocks noGrp="1"/>
          </p:cNvSpPr>
          <p:nvPr>
            <p:ph type="title" hasCustomPrompt="1"/>
          </p:nvPr>
        </p:nvSpPr>
        <p:spPr>
          <a:xfrm>
            <a:off x="838200" y="365129"/>
            <a:ext cx="10515600" cy="773762"/>
          </a:xfrm>
        </p:spPr>
        <p:txBody>
          <a:bodyPr>
            <a:normAutofit/>
          </a:bodyPr>
          <a:lstStyle>
            <a:lvl1pPr>
              <a:defRPr sz="3600"/>
            </a:lvl1pPr>
          </a:lstStyle>
          <a:p>
            <a:r>
              <a:rPr lang="en-US" dirty="0"/>
              <a:t>Click to add Title</a:t>
            </a:r>
          </a:p>
        </p:txBody>
      </p:sp>
      <p:sp>
        <p:nvSpPr>
          <p:cNvPr id="15" name="Subtitle 2">
            <a:extLst>
              <a:ext uri="{FF2B5EF4-FFF2-40B4-BE49-F238E27FC236}">
                <a16:creationId xmlns:a16="http://schemas.microsoft.com/office/drawing/2014/main" id="{FD8A0052-C0DE-79DA-8C59-6C8A01BBB9D7}"/>
              </a:ext>
            </a:extLst>
          </p:cNvPr>
          <p:cNvSpPr>
            <a:spLocks noGrp="1"/>
          </p:cNvSpPr>
          <p:nvPr>
            <p:ph type="subTitle" idx="11" hasCustomPrompt="1"/>
          </p:nvPr>
        </p:nvSpPr>
        <p:spPr>
          <a:xfrm>
            <a:off x="838200" y="1211541"/>
            <a:ext cx="10515600" cy="548863"/>
          </a:xfrm>
          <a:prstGeom prst="rect">
            <a:avLst/>
          </a:prstGeom>
        </p:spPr>
        <p:txBody>
          <a:bodyPr>
            <a:normAutofit/>
          </a:bodyPr>
          <a:lstStyle>
            <a:lvl1pPr marL="0" indent="0" algn="ctr">
              <a:buNone/>
              <a:defRPr sz="2800">
                <a:latin typeface="Bodoni MT Condensed" panose="02070606080606020203" pitchFamily="18" charset="0"/>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dirty="0"/>
              <a:t>Click to add Subtitle</a:t>
            </a:r>
          </a:p>
        </p:txBody>
      </p:sp>
      <p:pic>
        <p:nvPicPr>
          <p:cNvPr id="2" name="Picture 8">
            <a:extLst>
              <a:ext uri="{FF2B5EF4-FFF2-40B4-BE49-F238E27FC236}">
                <a16:creationId xmlns:a16="http://schemas.microsoft.com/office/drawing/2014/main" id="{BA633EED-3F18-D519-BD29-16E299B894AE}"/>
              </a:ext>
            </a:extLst>
          </p:cNvPr>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2744648" y="1015227"/>
            <a:ext cx="6702704" cy="4143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pic>
    </p:spTree>
    <p:extLst>
      <p:ext uri="{BB962C8B-B14F-4D97-AF65-F5344CB8AC3E}">
        <p14:creationId xmlns:p14="http://schemas.microsoft.com/office/powerpoint/2010/main" val="36814412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lide with Title, Subtitle, and 2 Columns Content">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450CBCA7-3278-9DDF-52FC-B01A268056CC}"/>
              </a:ext>
            </a:extLst>
          </p:cNvPr>
          <p:cNvSpPr txBox="1">
            <a:spLocks/>
          </p:cNvSpPr>
          <p:nvPr/>
        </p:nvSpPr>
        <p:spPr>
          <a:xfrm>
            <a:off x="11779624" y="0"/>
            <a:ext cx="399552" cy="365125"/>
          </a:xfrm>
          <a:prstGeom prst="rect">
            <a:avLst/>
          </a:prstGeom>
        </p:spPr>
        <p:txBody>
          <a:bodyPr/>
          <a:lstStyle>
            <a:defPPr>
              <a:defRPr lang="en-US"/>
            </a:defPPr>
            <a:lvl1pPr algn="ctr" rtl="0" fontAlgn="base">
              <a:spcBef>
                <a:spcPct val="0"/>
              </a:spcBef>
              <a:spcAft>
                <a:spcPct val="0"/>
              </a:spcAft>
              <a:defRPr sz="1200" kern="1200">
                <a:solidFill>
                  <a:schemeClr val="bg1">
                    <a:lumMod val="65000"/>
                  </a:schemeClr>
                </a:solidFill>
                <a:latin typeface="Calibri Light" panose="020F0302020204030204" pitchFamily="34" charset="0"/>
                <a:ea typeface="ヒラギノ角ゴ ProN W3" charset="0"/>
                <a:cs typeface="Calibri Light" panose="020F0302020204030204" pitchFamily="34" charset="0"/>
                <a:sym typeface="Gill Sans" charset="0"/>
              </a:defRPr>
            </a:lvl1pPr>
            <a:lvl2pPr marL="171450" indent="28575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2pPr>
            <a:lvl3pPr marL="342900" indent="57150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3pPr>
            <a:lvl4pPr marL="514350" indent="85725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4pPr>
            <a:lvl5pPr marL="685800" indent="114300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5pPr>
            <a:lvl6pPr marL="22860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6pPr>
            <a:lvl7pPr marL="27432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7pPr>
            <a:lvl8pPr marL="32004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8pPr>
            <a:lvl9pPr marL="36576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9pPr>
          </a:lstStyle>
          <a:p>
            <a:pPr algn="r"/>
            <a:fld id="{A2C7CF71-510B-4B3F-A5C6-8040E8CDB0CA}" type="slidenum">
              <a:rPr lang="en-US" sz="1200" smtClean="0">
                <a:solidFill>
                  <a:schemeClr val="bg1">
                    <a:lumMod val="65000"/>
                  </a:schemeClr>
                </a:solidFill>
              </a:rPr>
              <a:pPr algn="r"/>
              <a:t>‹#›</a:t>
            </a:fld>
            <a:endParaRPr lang="en-US" sz="1200">
              <a:solidFill>
                <a:schemeClr val="bg1">
                  <a:lumMod val="65000"/>
                </a:schemeClr>
              </a:solidFill>
            </a:endParaRPr>
          </a:p>
        </p:txBody>
      </p:sp>
      <p:sp>
        <p:nvSpPr>
          <p:cNvPr id="14" name="Title 13">
            <a:extLst>
              <a:ext uri="{FF2B5EF4-FFF2-40B4-BE49-F238E27FC236}">
                <a16:creationId xmlns:a16="http://schemas.microsoft.com/office/drawing/2014/main" id="{A985000C-390D-4C65-6DD1-CAC47E4F1485}"/>
              </a:ext>
            </a:extLst>
          </p:cNvPr>
          <p:cNvSpPr>
            <a:spLocks noGrp="1"/>
          </p:cNvSpPr>
          <p:nvPr>
            <p:ph type="title" hasCustomPrompt="1"/>
          </p:nvPr>
        </p:nvSpPr>
        <p:spPr>
          <a:xfrm>
            <a:off x="838200" y="365129"/>
            <a:ext cx="10515600" cy="773762"/>
          </a:xfrm>
        </p:spPr>
        <p:txBody>
          <a:bodyPr>
            <a:normAutofit/>
          </a:bodyPr>
          <a:lstStyle>
            <a:lvl1pPr>
              <a:defRPr sz="3600"/>
            </a:lvl1pPr>
          </a:lstStyle>
          <a:p>
            <a:r>
              <a:rPr lang="en-US" dirty="0"/>
              <a:t>Click to add Title</a:t>
            </a:r>
          </a:p>
        </p:txBody>
      </p:sp>
      <p:sp>
        <p:nvSpPr>
          <p:cNvPr id="2" name="Content Placeholder 2">
            <a:extLst>
              <a:ext uri="{FF2B5EF4-FFF2-40B4-BE49-F238E27FC236}">
                <a16:creationId xmlns:a16="http://schemas.microsoft.com/office/drawing/2014/main" id="{C0453CB4-FBC0-3C0C-E6B9-B2A3298CC3D5}"/>
              </a:ext>
            </a:extLst>
          </p:cNvPr>
          <p:cNvSpPr>
            <a:spLocks noGrp="1"/>
          </p:cNvSpPr>
          <p:nvPr>
            <p:ph sz="half" idx="1" hasCustomPrompt="1"/>
          </p:nvPr>
        </p:nvSpPr>
        <p:spPr>
          <a:xfrm>
            <a:off x="1299882" y="1963271"/>
            <a:ext cx="4719917" cy="4221122"/>
          </a:xfrm>
          <a:prstGeom prst="rect">
            <a:avLst/>
          </a:prstGeom>
        </p:spPr>
        <p:txBody>
          <a:bodyPr>
            <a:normAutofit/>
          </a:bodyPr>
          <a:lstStyle>
            <a:lvl1pPr marL="0" indent="0">
              <a:buNone/>
              <a:defRPr sz="1600"/>
            </a:lvl1pPr>
            <a:lvl2pPr>
              <a:defRPr sz="1600"/>
            </a:lvl2pPr>
            <a:lvl3pPr>
              <a:defRPr sz="1600"/>
            </a:lvl3pPr>
            <a:lvl4pPr>
              <a:defRPr sz="1600"/>
            </a:lvl4pPr>
            <a:lvl5pPr>
              <a:defRPr sz="1600"/>
            </a:lvl5pPr>
          </a:lstStyle>
          <a:p>
            <a:pPr lvl="0"/>
            <a:r>
              <a:rPr lang="en-US" dirty="0"/>
              <a:t>Click to add Content</a:t>
            </a:r>
          </a:p>
        </p:txBody>
      </p:sp>
      <p:sp>
        <p:nvSpPr>
          <p:cNvPr id="6" name="Content Placeholder 3">
            <a:extLst>
              <a:ext uri="{FF2B5EF4-FFF2-40B4-BE49-F238E27FC236}">
                <a16:creationId xmlns:a16="http://schemas.microsoft.com/office/drawing/2014/main" id="{CCD04890-B101-827D-D94A-7614AA85176D}"/>
              </a:ext>
            </a:extLst>
          </p:cNvPr>
          <p:cNvSpPr>
            <a:spLocks noGrp="1"/>
          </p:cNvSpPr>
          <p:nvPr>
            <p:ph sz="half" idx="2" hasCustomPrompt="1"/>
          </p:nvPr>
        </p:nvSpPr>
        <p:spPr>
          <a:xfrm>
            <a:off x="6172200" y="1963271"/>
            <a:ext cx="4719917" cy="4221122"/>
          </a:xfrm>
          <a:prstGeom prst="rect">
            <a:avLst/>
          </a:prstGeom>
        </p:spPr>
        <p:txBody>
          <a:bodyPr>
            <a:normAutofit/>
          </a:bodyPr>
          <a:lstStyle>
            <a:lvl1pPr marL="0" indent="0">
              <a:buNone/>
              <a:defRPr sz="1600"/>
            </a:lvl1pPr>
            <a:lvl2pPr>
              <a:defRPr sz="1600"/>
            </a:lvl2pPr>
            <a:lvl3pPr>
              <a:defRPr sz="1600"/>
            </a:lvl3pPr>
            <a:lvl4pPr>
              <a:defRPr sz="1600"/>
            </a:lvl4pPr>
            <a:lvl5pPr>
              <a:defRPr sz="1600"/>
            </a:lvl5pPr>
          </a:lstStyle>
          <a:p>
            <a:pPr marL="0" marR="0" lvl="0" indent="0" algn="l" defTabSz="914354"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Click to add Content</a:t>
            </a:r>
          </a:p>
        </p:txBody>
      </p:sp>
      <p:sp>
        <p:nvSpPr>
          <p:cNvPr id="7" name="Subtitle 2">
            <a:extLst>
              <a:ext uri="{FF2B5EF4-FFF2-40B4-BE49-F238E27FC236}">
                <a16:creationId xmlns:a16="http://schemas.microsoft.com/office/drawing/2014/main" id="{289F1825-8D58-D35D-1768-038D61F9F04B}"/>
              </a:ext>
            </a:extLst>
          </p:cNvPr>
          <p:cNvSpPr>
            <a:spLocks noGrp="1"/>
          </p:cNvSpPr>
          <p:nvPr>
            <p:ph type="subTitle" idx="11" hasCustomPrompt="1"/>
          </p:nvPr>
        </p:nvSpPr>
        <p:spPr>
          <a:xfrm>
            <a:off x="838200" y="1211541"/>
            <a:ext cx="10515600" cy="548863"/>
          </a:xfrm>
          <a:prstGeom prst="rect">
            <a:avLst/>
          </a:prstGeom>
        </p:spPr>
        <p:txBody>
          <a:bodyPr>
            <a:normAutofit/>
          </a:bodyPr>
          <a:lstStyle>
            <a:lvl1pPr marL="0" indent="0" algn="ctr">
              <a:buNone/>
              <a:defRPr sz="2800">
                <a:latin typeface="Bodoni MT Condensed" panose="02070606080606020203" pitchFamily="18" charset="0"/>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dirty="0"/>
              <a:t>Click to add Subtitle</a:t>
            </a:r>
          </a:p>
        </p:txBody>
      </p:sp>
      <p:sp>
        <p:nvSpPr>
          <p:cNvPr id="8" name="Cloud 7">
            <a:extLst>
              <a:ext uri="{FF2B5EF4-FFF2-40B4-BE49-F238E27FC236}">
                <a16:creationId xmlns:a16="http://schemas.microsoft.com/office/drawing/2014/main" id="{356ACB37-3B9E-7EAB-ACC8-1874EE0AC8B3}"/>
              </a:ext>
              <a:ext uri="{C183D7F6-B498-43B3-948B-1728B52AA6E4}">
                <adec:decorative xmlns:adec="http://schemas.microsoft.com/office/drawing/2017/decorative" val="1"/>
              </a:ext>
            </a:extLst>
          </p:cNvPr>
          <p:cNvSpPr/>
          <p:nvPr userDrawn="1"/>
        </p:nvSpPr>
        <p:spPr>
          <a:xfrm>
            <a:off x="2383032" y="1091636"/>
            <a:ext cx="7425936" cy="45719"/>
          </a:xfrm>
          <a:prstGeom prst="cloud">
            <a:avLst/>
          </a:prstGeom>
          <a:solidFill>
            <a:srgbClr val="4A89B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548087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C4D7E6F-3F51-B211-11D4-DBCA32DEDB5F}"/>
              </a:ext>
            </a:extLst>
          </p:cNvPr>
          <p:cNvSpPr>
            <a:spLocks noGrp="1"/>
          </p:cNvSpPr>
          <p:nvPr>
            <p:ph type="title"/>
          </p:nvPr>
        </p:nvSpPr>
        <p:spPr>
          <a:xfrm>
            <a:off x="838200" y="365128"/>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4" name="Text Placeholder 3">
            <a:extLst>
              <a:ext uri="{FF2B5EF4-FFF2-40B4-BE49-F238E27FC236}">
                <a16:creationId xmlns:a16="http://schemas.microsoft.com/office/drawing/2014/main" id="{96F8C0BC-214C-EE52-9D2C-4CD42B6EAD20}"/>
              </a:ext>
            </a:extLst>
          </p:cNvPr>
          <p:cNvSpPr>
            <a:spLocks noGrp="1"/>
          </p:cNvSpPr>
          <p:nvPr>
            <p:ph type="body" idx="1"/>
          </p:nvPr>
        </p:nvSpPr>
        <p:spPr>
          <a:xfrm>
            <a:off x="838200" y="1826684"/>
            <a:ext cx="10515600" cy="4349749"/>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45215922"/>
      </p:ext>
    </p:extLst>
  </p:cSld>
  <p:clrMap bg1="lt1" tx1="dk1" bg2="lt2" tx2="dk2" accent1="accent1" accent2="accent2" accent3="accent3" accent4="accent4" accent5="accent5" accent6="accent6" hlink="hlink" folHlink="folHlink"/>
  <p:sldLayoutIdLst>
    <p:sldLayoutId id="2147483661" r:id="rId1"/>
    <p:sldLayoutId id="2147483686" r:id="rId2"/>
    <p:sldLayoutId id="2147483688" r:id="rId3"/>
    <p:sldLayoutId id="2147483681" r:id="rId4"/>
    <p:sldLayoutId id="2147483662" r:id="rId5"/>
    <p:sldLayoutId id="2147483687" r:id="rId6"/>
    <p:sldLayoutId id="2147483677" r:id="rId7"/>
    <p:sldLayoutId id="2147483683" r:id="rId8"/>
    <p:sldLayoutId id="2147483675" r:id="rId9"/>
    <p:sldLayoutId id="2147483682" r:id="rId10"/>
    <p:sldLayoutId id="2147483678" r:id="rId11"/>
    <p:sldLayoutId id="2147483674" r:id="rId12"/>
    <p:sldLayoutId id="2147483684" r:id="rId13"/>
    <p:sldLayoutId id="2147483676" r:id="rId14"/>
    <p:sldLayoutId id="2147483679" r:id="rId15"/>
    <p:sldLayoutId id="2147483664" r:id="rId16"/>
    <p:sldLayoutId id="2147483665" r:id="rId17"/>
    <p:sldLayoutId id="2147483666" r:id="rId18"/>
    <p:sldLayoutId id="2147483672" r:id="rId19"/>
    <p:sldLayoutId id="2147483685" r:id="rId20"/>
    <p:sldLayoutId id="2147483680" r:id="rId21"/>
  </p:sldLayoutIdLst>
  <p:transition spd="med">
    <p:fade thruBlk="1"/>
  </p:transition>
  <p:txStyles>
    <p:titleStyle>
      <a:lvl1pPr algn="ctr" defTabSz="914354" rtl="0" eaLnBrk="1" latinLnBrk="0" hangingPunct="1">
        <a:lnSpc>
          <a:spcPct val="90000"/>
        </a:lnSpc>
        <a:spcBef>
          <a:spcPct val="0"/>
        </a:spcBef>
        <a:buNone/>
        <a:defRPr sz="4800" kern="1200">
          <a:solidFill>
            <a:schemeClr val="tx1"/>
          </a:solidFill>
          <a:latin typeface="Bodoni MT Condensed" panose="02070606080606020203" pitchFamily="18" charset="0"/>
          <a:ea typeface="+mj-ea"/>
          <a:cs typeface="+mj-cs"/>
        </a:defRPr>
      </a:lvl1pPr>
    </p:titleStyle>
    <p:bodyStyle>
      <a:lvl1pPr marL="228589" indent="-228589" algn="l" defTabSz="914354" rtl="0" eaLnBrk="1" latinLnBrk="0" hangingPunct="1">
        <a:lnSpc>
          <a:spcPct val="90000"/>
        </a:lnSpc>
        <a:spcBef>
          <a:spcPts val="1000"/>
        </a:spcBef>
        <a:buFont typeface="Arial" panose="020B0604020202020204" pitchFamily="34" charset="0"/>
        <a:buChar char="•"/>
        <a:defRPr sz="1600" kern="1200">
          <a:solidFill>
            <a:schemeClr val="tx1"/>
          </a:solidFill>
          <a:latin typeface="+mj-lt"/>
          <a:ea typeface="+mn-ea"/>
          <a:cs typeface="+mn-cs"/>
        </a:defRPr>
      </a:lvl1pPr>
      <a:lvl2pPr marL="685766" indent="-228589" algn="l" defTabSz="914354" rtl="0" eaLnBrk="1" latinLnBrk="0" hangingPunct="1">
        <a:lnSpc>
          <a:spcPct val="90000"/>
        </a:lnSpc>
        <a:spcBef>
          <a:spcPts val="500"/>
        </a:spcBef>
        <a:buFont typeface="Arial" panose="020B0604020202020204" pitchFamily="34" charset="0"/>
        <a:buChar char="•"/>
        <a:defRPr sz="1600" kern="1200">
          <a:solidFill>
            <a:schemeClr val="tx1"/>
          </a:solidFill>
          <a:latin typeface="+mj-lt"/>
          <a:ea typeface="+mn-ea"/>
          <a:cs typeface="+mn-cs"/>
        </a:defRPr>
      </a:lvl2pPr>
      <a:lvl3pPr marL="1142942" indent="-228589" algn="l" defTabSz="914354" rtl="0" eaLnBrk="1" latinLnBrk="0" hangingPunct="1">
        <a:lnSpc>
          <a:spcPct val="90000"/>
        </a:lnSpc>
        <a:spcBef>
          <a:spcPts val="500"/>
        </a:spcBef>
        <a:buFont typeface="Arial" panose="020B0604020202020204" pitchFamily="34" charset="0"/>
        <a:buChar char="•"/>
        <a:defRPr sz="1600" kern="1200">
          <a:solidFill>
            <a:schemeClr val="tx1"/>
          </a:solidFill>
          <a:latin typeface="+mj-lt"/>
          <a:ea typeface="+mn-ea"/>
          <a:cs typeface="+mn-cs"/>
        </a:defRPr>
      </a:lvl3pPr>
      <a:lvl4pPr marL="1600120" indent="-228589" algn="l" defTabSz="914354" rtl="0" eaLnBrk="1" latinLnBrk="0" hangingPunct="1">
        <a:lnSpc>
          <a:spcPct val="90000"/>
        </a:lnSpc>
        <a:spcBef>
          <a:spcPts val="500"/>
        </a:spcBef>
        <a:buFont typeface="Arial" panose="020B0604020202020204" pitchFamily="34" charset="0"/>
        <a:buChar char="•"/>
        <a:defRPr sz="1600" kern="1200">
          <a:solidFill>
            <a:schemeClr val="tx1"/>
          </a:solidFill>
          <a:latin typeface="+mj-lt"/>
          <a:ea typeface="+mn-ea"/>
          <a:cs typeface="+mn-cs"/>
        </a:defRPr>
      </a:lvl4pPr>
      <a:lvl5pPr marL="2057298" indent="-228589" algn="l" defTabSz="914354" rtl="0" eaLnBrk="1" latinLnBrk="0" hangingPunct="1">
        <a:lnSpc>
          <a:spcPct val="90000"/>
        </a:lnSpc>
        <a:spcBef>
          <a:spcPts val="500"/>
        </a:spcBef>
        <a:buFont typeface="Arial" panose="020B0604020202020204" pitchFamily="34" charset="0"/>
        <a:buChar char="•"/>
        <a:defRPr sz="1600" kern="1200">
          <a:solidFill>
            <a:schemeClr val="tx1"/>
          </a:solidFill>
          <a:latin typeface="+mj-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32433A-585A-E2D8-3337-ABB5AABCA08E}"/>
              </a:ext>
            </a:extLst>
          </p:cNvPr>
          <p:cNvSpPr>
            <a:spLocks noGrp="1"/>
          </p:cNvSpPr>
          <p:nvPr>
            <p:ph type="ctrTitle"/>
          </p:nvPr>
        </p:nvSpPr>
        <p:spPr/>
        <p:txBody>
          <a:bodyPr/>
          <a:lstStyle/>
          <a:p>
            <a:r>
              <a:rPr lang="en-US" dirty="0"/>
              <a:t>Using RAVEN to Evaluate an Argument</a:t>
            </a:r>
          </a:p>
        </p:txBody>
      </p:sp>
      <p:sp>
        <p:nvSpPr>
          <p:cNvPr id="3" name="Subtitle 2">
            <a:extLst>
              <a:ext uri="{FF2B5EF4-FFF2-40B4-BE49-F238E27FC236}">
                <a16:creationId xmlns:a16="http://schemas.microsoft.com/office/drawing/2014/main" id="{979013FA-33A8-752F-F5CA-0445D3252135}"/>
              </a:ext>
            </a:extLst>
          </p:cNvPr>
          <p:cNvSpPr>
            <a:spLocks noGrp="1"/>
          </p:cNvSpPr>
          <p:nvPr>
            <p:ph type="subTitle" idx="1"/>
          </p:nvPr>
        </p:nvSpPr>
        <p:spPr/>
        <p:txBody>
          <a:bodyPr/>
          <a:lstStyle/>
          <a:p>
            <a:r>
              <a:rPr lang="en-US" dirty="0"/>
              <a:t>Module 3, Source Evaluation</a:t>
            </a:r>
          </a:p>
        </p:txBody>
      </p:sp>
    </p:spTree>
    <p:extLst>
      <p:ext uri="{BB962C8B-B14F-4D97-AF65-F5344CB8AC3E}">
        <p14:creationId xmlns:p14="http://schemas.microsoft.com/office/powerpoint/2010/main" val="32767434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D1C61E0-18FB-A1AB-BD7C-44D4AFC81BAF}"/>
              </a:ext>
            </a:extLst>
          </p:cNvPr>
          <p:cNvSpPr>
            <a:spLocks noGrp="1"/>
          </p:cNvSpPr>
          <p:nvPr>
            <p:ph type="title"/>
          </p:nvPr>
        </p:nvSpPr>
        <p:spPr/>
        <p:txBody>
          <a:bodyPr/>
          <a:lstStyle/>
          <a:p>
            <a:r>
              <a:rPr lang="en-US" dirty="0"/>
              <a:t>R = Reputation</a:t>
            </a:r>
          </a:p>
        </p:txBody>
      </p:sp>
      <p:sp>
        <p:nvSpPr>
          <p:cNvPr id="2" name="Content Placeholder 1">
            <a:extLst>
              <a:ext uri="{FF2B5EF4-FFF2-40B4-BE49-F238E27FC236}">
                <a16:creationId xmlns:a16="http://schemas.microsoft.com/office/drawing/2014/main" id="{7875893A-70FF-C0CF-A637-0130FCA1A004}"/>
              </a:ext>
            </a:extLst>
          </p:cNvPr>
          <p:cNvSpPr>
            <a:spLocks noGrp="1"/>
          </p:cNvSpPr>
          <p:nvPr>
            <p:ph idx="1"/>
          </p:nvPr>
        </p:nvSpPr>
        <p:spPr>
          <a:xfrm>
            <a:off x="2371101" y="1853395"/>
            <a:ext cx="7449798" cy="3151210"/>
          </a:xfrm>
          <a:custGeom>
            <a:avLst/>
            <a:gdLst>
              <a:gd name="connsiteX0" fmla="*/ 0 w 7449798"/>
              <a:gd name="connsiteY0" fmla="*/ 0 h 3151210"/>
              <a:gd name="connsiteX1" fmla="*/ 751752 w 7449798"/>
              <a:gd name="connsiteY1" fmla="*/ 0 h 3151210"/>
              <a:gd name="connsiteX2" fmla="*/ 1578003 w 7449798"/>
              <a:gd name="connsiteY2" fmla="*/ 0 h 3151210"/>
              <a:gd name="connsiteX3" fmla="*/ 2106261 w 7449798"/>
              <a:gd name="connsiteY3" fmla="*/ 0 h 3151210"/>
              <a:gd name="connsiteX4" fmla="*/ 2858013 w 7449798"/>
              <a:gd name="connsiteY4" fmla="*/ 0 h 3151210"/>
              <a:gd name="connsiteX5" fmla="*/ 3386272 w 7449798"/>
              <a:gd name="connsiteY5" fmla="*/ 0 h 3151210"/>
              <a:gd name="connsiteX6" fmla="*/ 4063526 w 7449798"/>
              <a:gd name="connsiteY6" fmla="*/ 0 h 3151210"/>
              <a:gd name="connsiteX7" fmla="*/ 4815279 w 7449798"/>
              <a:gd name="connsiteY7" fmla="*/ 0 h 3151210"/>
              <a:gd name="connsiteX8" fmla="*/ 5269039 w 7449798"/>
              <a:gd name="connsiteY8" fmla="*/ 0 h 3151210"/>
              <a:gd name="connsiteX9" fmla="*/ 5722799 w 7449798"/>
              <a:gd name="connsiteY9" fmla="*/ 0 h 3151210"/>
              <a:gd name="connsiteX10" fmla="*/ 6549050 w 7449798"/>
              <a:gd name="connsiteY10" fmla="*/ 0 h 3151210"/>
              <a:gd name="connsiteX11" fmla="*/ 7449798 w 7449798"/>
              <a:gd name="connsiteY11" fmla="*/ 0 h 3151210"/>
              <a:gd name="connsiteX12" fmla="*/ 7449798 w 7449798"/>
              <a:gd name="connsiteY12" fmla="*/ 535706 h 3151210"/>
              <a:gd name="connsiteX13" fmla="*/ 7449798 w 7449798"/>
              <a:gd name="connsiteY13" fmla="*/ 1134436 h 3151210"/>
              <a:gd name="connsiteX14" fmla="*/ 7449798 w 7449798"/>
              <a:gd name="connsiteY14" fmla="*/ 1796190 h 3151210"/>
              <a:gd name="connsiteX15" fmla="*/ 7449798 w 7449798"/>
              <a:gd name="connsiteY15" fmla="*/ 2363408 h 3151210"/>
              <a:gd name="connsiteX16" fmla="*/ 7449798 w 7449798"/>
              <a:gd name="connsiteY16" fmla="*/ 3151210 h 3151210"/>
              <a:gd name="connsiteX17" fmla="*/ 6996038 w 7449798"/>
              <a:gd name="connsiteY17" fmla="*/ 3151210 h 3151210"/>
              <a:gd name="connsiteX18" fmla="*/ 6169787 w 7449798"/>
              <a:gd name="connsiteY18" fmla="*/ 3151210 h 3151210"/>
              <a:gd name="connsiteX19" fmla="*/ 5418035 w 7449798"/>
              <a:gd name="connsiteY19" fmla="*/ 3151210 h 3151210"/>
              <a:gd name="connsiteX20" fmla="*/ 4666283 w 7449798"/>
              <a:gd name="connsiteY20" fmla="*/ 3151210 h 3151210"/>
              <a:gd name="connsiteX21" fmla="*/ 3914530 w 7449798"/>
              <a:gd name="connsiteY21" fmla="*/ 3151210 h 3151210"/>
              <a:gd name="connsiteX22" fmla="*/ 3386272 w 7449798"/>
              <a:gd name="connsiteY22" fmla="*/ 3151210 h 3151210"/>
              <a:gd name="connsiteX23" fmla="*/ 2560021 w 7449798"/>
              <a:gd name="connsiteY23" fmla="*/ 3151210 h 3151210"/>
              <a:gd name="connsiteX24" fmla="*/ 1882767 w 7449798"/>
              <a:gd name="connsiteY24" fmla="*/ 3151210 h 3151210"/>
              <a:gd name="connsiteX25" fmla="*/ 1429007 w 7449798"/>
              <a:gd name="connsiteY25" fmla="*/ 3151210 h 3151210"/>
              <a:gd name="connsiteX26" fmla="*/ 751752 w 7449798"/>
              <a:gd name="connsiteY26" fmla="*/ 3151210 h 3151210"/>
              <a:gd name="connsiteX27" fmla="*/ 0 w 7449798"/>
              <a:gd name="connsiteY27" fmla="*/ 3151210 h 3151210"/>
              <a:gd name="connsiteX28" fmla="*/ 0 w 7449798"/>
              <a:gd name="connsiteY28" fmla="*/ 2552480 h 3151210"/>
              <a:gd name="connsiteX29" fmla="*/ 0 w 7449798"/>
              <a:gd name="connsiteY29" fmla="*/ 1859214 h 3151210"/>
              <a:gd name="connsiteX30" fmla="*/ 0 w 7449798"/>
              <a:gd name="connsiteY30" fmla="*/ 1165948 h 3151210"/>
              <a:gd name="connsiteX31" fmla="*/ 0 w 7449798"/>
              <a:gd name="connsiteY31" fmla="*/ 0 h 3151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7449798" h="3151210" fill="none" extrusionOk="0">
                <a:moveTo>
                  <a:pt x="0" y="0"/>
                </a:moveTo>
                <a:cubicBezTo>
                  <a:pt x="217512" y="-36069"/>
                  <a:pt x="555613" y="-36357"/>
                  <a:pt x="751752" y="0"/>
                </a:cubicBezTo>
                <a:cubicBezTo>
                  <a:pt x="947891" y="36357"/>
                  <a:pt x="1336311" y="-300"/>
                  <a:pt x="1578003" y="0"/>
                </a:cubicBezTo>
                <a:cubicBezTo>
                  <a:pt x="1819695" y="300"/>
                  <a:pt x="1945797" y="20211"/>
                  <a:pt x="2106261" y="0"/>
                </a:cubicBezTo>
                <a:cubicBezTo>
                  <a:pt x="2266725" y="-20211"/>
                  <a:pt x="2694684" y="6290"/>
                  <a:pt x="2858013" y="0"/>
                </a:cubicBezTo>
                <a:cubicBezTo>
                  <a:pt x="3021342" y="-6290"/>
                  <a:pt x="3224706" y="-6258"/>
                  <a:pt x="3386272" y="0"/>
                </a:cubicBezTo>
                <a:cubicBezTo>
                  <a:pt x="3547838" y="6258"/>
                  <a:pt x="3842656" y="-33621"/>
                  <a:pt x="4063526" y="0"/>
                </a:cubicBezTo>
                <a:cubicBezTo>
                  <a:pt x="4284396" y="33621"/>
                  <a:pt x="4484108" y="23346"/>
                  <a:pt x="4815279" y="0"/>
                </a:cubicBezTo>
                <a:cubicBezTo>
                  <a:pt x="5146450" y="-23346"/>
                  <a:pt x="5110340" y="-7267"/>
                  <a:pt x="5269039" y="0"/>
                </a:cubicBezTo>
                <a:cubicBezTo>
                  <a:pt x="5427738" y="7267"/>
                  <a:pt x="5558253" y="-10715"/>
                  <a:pt x="5722799" y="0"/>
                </a:cubicBezTo>
                <a:cubicBezTo>
                  <a:pt x="5887345" y="10715"/>
                  <a:pt x="6211572" y="-20127"/>
                  <a:pt x="6549050" y="0"/>
                </a:cubicBezTo>
                <a:cubicBezTo>
                  <a:pt x="6886528" y="20127"/>
                  <a:pt x="7074020" y="-34325"/>
                  <a:pt x="7449798" y="0"/>
                </a:cubicBezTo>
                <a:cubicBezTo>
                  <a:pt x="7454619" y="135270"/>
                  <a:pt x="7475748" y="360722"/>
                  <a:pt x="7449798" y="535706"/>
                </a:cubicBezTo>
                <a:cubicBezTo>
                  <a:pt x="7423848" y="710690"/>
                  <a:pt x="7459548" y="840954"/>
                  <a:pt x="7449798" y="1134436"/>
                </a:cubicBezTo>
                <a:cubicBezTo>
                  <a:pt x="7440049" y="1427918"/>
                  <a:pt x="7420047" y="1642289"/>
                  <a:pt x="7449798" y="1796190"/>
                </a:cubicBezTo>
                <a:cubicBezTo>
                  <a:pt x="7479549" y="1950091"/>
                  <a:pt x="7476531" y="2237805"/>
                  <a:pt x="7449798" y="2363408"/>
                </a:cubicBezTo>
                <a:cubicBezTo>
                  <a:pt x="7423065" y="2489011"/>
                  <a:pt x="7480035" y="2831633"/>
                  <a:pt x="7449798" y="3151210"/>
                </a:cubicBezTo>
                <a:cubicBezTo>
                  <a:pt x="7332344" y="3163197"/>
                  <a:pt x="7098681" y="3153218"/>
                  <a:pt x="6996038" y="3151210"/>
                </a:cubicBezTo>
                <a:cubicBezTo>
                  <a:pt x="6893395" y="3149202"/>
                  <a:pt x="6376127" y="3116332"/>
                  <a:pt x="6169787" y="3151210"/>
                </a:cubicBezTo>
                <a:cubicBezTo>
                  <a:pt x="5963447" y="3186088"/>
                  <a:pt x="5749578" y="3139222"/>
                  <a:pt x="5418035" y="3151210"/>
                </a:cubicBezTo>
                <a:cubicBezTo>
                  <a:pt x="5086492" y="3163198"/>
                  <a:pt x="4835439" y="3135906"/>
                  <a:pt x="4666283" y="3151210"/>
                </a:cubicBezTo>
                <a:cubicBezTo>
                  <a:pt x="4497127" y="3166514"/>
                  <a:pt x="4220414" y="3168282"/>
                  <a:pt x="3914530" y="3151210"/>
                </a:cubicBezTo>
                <a:cubicBezTo>
                  <a:pt x="3608646" y="3134138"/>
                  <a:pt x="3541814" y="3146683"/>
                  <a:pt x="3386272" y="3151210"/>
                </a:cubicBezTo>
                <a:cubicBezTo>
                  <a:pt x="3230730" y="3155737"/>
                  <a:pt x="2871832" y="3134615"/>
                  <a:pt x="2560021" y="3151210"/>
                </a:cubicBezTo>
                <a:cubicBezTo>
                  <a:pt x="2248210" y="3167805"/>
                  <a:pt x="2124851" y="3126438"/>
                  <a:pt x="1882767" y="3151210"/>
                </a:cubicBezTo>
                <a:cubicBezTo>
                  <a:pt x="1640683" y="3175982"/>
                  <a:pt x="1566336" y="3145158"/>
                  <a:pt x="1429007" y="3151210"/>
                </a:cubicBezTo>
                <a:cubicBezTo>
                  <a:pt x="1291678" y="3157262"/>
                  <a:pt x="944027" y="3150667"/>
                  <a:pt x="751752" y="3151210"/>
                </a:cubicBezTo>
                <a:cubicBezTo>
                  <a:pt x="559478" y="3151753"/>
                  <a:pt x="183774" y="3148637"/>
                  <a:pt x="0" y="3151210"/>
                </a:cubicBezTo>
                <a:cubicBezTo>
                  <a:pt x="17669" y="2951285"/>
                  <a:pt x="835" y="2686605"/>
                  <a:pt x="0" y="2552480"/>
                </a:cubicBezTo>
                <a:cubicBezTo>
                  <a:pt x="-835" y="2418355"/>
                  <a:pt x="19254" y="2189119"/>
                  <a:pt x="0" y="1859214"/>
                </a:cubicBezTo>
                <a:cubicBezTo>
                  <a:pt x="-19254" y="1529309"/>
                  <a:pt x="2289" y="1512028"/>
                  <a:pt x="0" y="1165948"/>
                </a:cubicBezTo>
                <a:cubicBezTo>
                  <a:pt x="-2289" y="819868"/>
                  <a:pt x="-39326" y="518199"/>
                  <a:pt x="0" y="0"/>
                </a:cubicBezTo>
                <a:close/>
              </a:path>
              <a:path w="7449798" h="3151210" stroke="0" extrusionOk="0">
                <a:moveTo>
                  <a:pt x="0" y="0"/>
                </a:moveTo>
                <a:cubicBezTo>
                  <a:pt x="157376" y="-22797"/>
                  <a:pt x="419408" y="9723"/>
                  <a:pt x="602756" y="0"/>
                </a:cubicBezTo>
                <a:cubicBezTo>
                  <a:pt x="786104" y="-9723"/>
                  <a:pt x="884949" y="20789"/>
                  <a:pt x="1056517" y="0"/>
                </a:cubicBezTo>
                <a:cubicBezTo>
                  <a:pt x="1228085" y="-20789"/>
                  <a:pt x="1550742" y="23109"/>
                  <a:pt x="1882767" y="0"/>
                </a:cubicBezTo>
                <a:cubicBezTo>
                  <a:pt x="2214792" y="-23109"/>
                  <a:pt x="2272861" y="-9124"/>
                  <a:pt x="2485524" y="0"/>
                </a:cubicBezTo>
                <a:cubicBezTo>
                  <a:pt x="2698187" y="9124"/>
                  <a:pt x="2849008" y="-10726"/>
                  <a:pt x="3088280" y="0"/>
                </a:cubicBezTo>
                <a:cubicBezTo>
                  <a:pt x="3327552" y="10726"/>
                  <a:pt x="3709637" y="27504"/>
                  <a:pt x="3914530" y="0"/>
                </a:cubicBezTo>
                <a:cubicBezTo>
                  <a:pt x="4119423" y="-27504"/>
                  <a:pt x="4196617" y="15624"/>
                  <a:pt x="4442789" y="0"/>
                </a:cubicBezTo>
                <a:cubicBezTo>
                  <a:pt x="4688961" y="-15624"/>
                  <a:pt x="5017299" y="-26957"/>
                  <a:pt x="5269039" y="0"/>
                </a:cubicBezTo>
                <a:cubicBezTo>
                  <a:pt x="5520779" y="26957"/>
                  <a:pt x="5749777" y="1401"/>
                  <a:pt x="6095289" y="0"/>
                </a:cubicBezTo>
                <a:cubicBezTo>
                  <a:pt x="6440801" y="-1401"/>
                  <a:pt x="6501399" y="22908"/>
                  <a:pt x="6772544" y="0"/>
                </a:cubicBezTo>
                <a:cubicBezTo>
                  <a:pt x="7043689" y="-22908"/>
                  <a:pt x="7115989" y="-2193"/>
                  <a:pt x="7449798" y="0"/>
                </a:cubicBezTo>
                <a:cubicBezTo>
                  <a:pt x="7443203" y="176757"/>
                  <a:pt x="7427658" y="320899"/>
                  <a:pt x="7449798" y="598730"/>
                </a:cubicBezTo>
                <a:cubicBezTo>
                  <a:pt x="7471939" y="876561"/>
                  <a:pt x="7443717" y="960098"/>
                  <a:pt x="7449798" y="1134436"/>
                </a:cubicBezTo>
                <a:cubicBezTo>
                  <a:pt x="7455879" y="1308774"/>
                  <a:pt x="7470158" y="1507043"/>
                  <a:pt x="7449798" y="1764678"/>
                </a:cubicBezTo>
                <a:cubicBezTo>
                  <a:pt x="7429438" y="2022313"/>
                  <a:pt x="7458918" y="2164262"/>
                  <a:pt x="7449798" y="2394920"/>
                </a:cubicBezTo>
                <a:cubicBezTo>
                  <a:pt x="7440678" y="2625578"/>
                  <a:pt x="7484309" y="2819980"/>
                  <a:pt x="7449798" y="3151210"/>
                </a:cubicBezTo>
                <a:cubicBezTo>
                  <a:pt x="7089027" y="3163761"/>
                  <a:pt x="7006847" y="3129356"/>
                  <a:pt x="6698046" y="3151210"/>
                </a:cubicBezTo>
                <a:cubicBezTo>
                  <a:pt x="6389245" y="3173064"/>
                  <a:pt x="6352054" y="3136837"/>
                  <a:pt x="6020791" y="3151210"/>
                </a:cubicBezTo>
                <a:cubicBezTo>
                  <a:pt x="5689528" y="3165583"/>
                  <a:pt x="5758339" y="3150727"/>
                  <a:pt x="5567031" y="3151210"/>
                </a:cubicBezTo>
                <a:cubicBezTo>
                  <a:pt x="5375723" y="3151693"/>
                  <a:pt x="5222097" y="3153965"/>
                  <a:pt x="5038772" y="3151210"/>
                </a:cubicBezTo>
                <a:cubicBezTo>
                  <a:pt x="4855447" y="3148455"/>
                  <a:pt x="4461489" y="3112100"/>
                  <a:pt x="4212522" y="3151210"/>
                </a:cubicBezTo>
                <a:cubicBezTo>
                  <a:pt x="3963555" y="3190321"/>
                  <a:pt x="3777398" y="3153979"/>
                  <a:pt x="3535268" y="3151210"/>
                </a:cubicBezTo>
                <a:cubicBezTo>
                  <a:pt x="3293138" y="3148441"/>
                  <a:pt x="3122096" y="3131890"/>
                  <a:pt x="3007009" y="3151210"/>
                </a:cubicBezTo>
                <a:cubicBezTo>
                  <a:pt x="2891922" y="3170530"/>
                  <a:pt x="2605718" y="3158806"/>
                  <a:pt x="2329755" y="3151210"/>
                </a:cubicBezTo>
                <a:cubicBezTo>
                  <a:pt x="2053792" y="3143614"/>
                  <a:pt x="2051693" y="3141154"/>
                  <a:pt x="1875995" y="3151210"/>
                </a:cubicBezTo>
                <a:cubicBezTo>
                  <a:pt x="1700297" y="3161266"/>
                  <a:pt x="1554665" y="3153202"/>
                  <a:pt x="1422234" y="3151210"/>
                </a:cubicBezTo>
                <a:cubicBezTo>
                  <a:pt x="1289803" y="3149218"/>
                  <a:pt x="971895" y="3119504"/>
                  <a:pt x="744980" y="3151210"/>
                </a:cubicBezTo>
                <a:cubicBezTo>
                  <a:pt x="518065" y="3182916"/>
                  <a:pt x="212316" y="3128976"/>
                  <a:pt x="0" y="3151210"/>
                </a:cubicBezTo>
                <a:cubicBezTo>
                  <a:pt x="-26467" y="2928831"/>
                  <a:pt x="-2815" y="2783925"/>
                  <a:pt x="0" y="2489456"/>
                </a:cubicBezTo>
                <a:cubicBezTo>
                  <a:pt x="2815" y="2194987"/>
                  <a:pt x="-10802" y="2072309"/>
                  <a:pt x="0" y="1890726"/>
                </a:cubicBezTo>
                <a:cubicBezTo>
                  <a:pt x="10802" y="1709143"/>
                  <a:pt x="10201" y="1582551"/>
                  <a:pt x="0" y="1355020"/>
                </a:cubicBezTo>
                <a:cubicBezTo>
                  <a:pt x="-10201" y="1127489"/>
                  <a:pt x="16402" y="1014542"/>
                  <a:pt x="0" y="693266"/>
                </a:cubicBezTo>
                <a:cubicBezTo>
                  <a:pt x="-16402" y="371990"/>
                  <a:pt x="-23868" y="292791"/>
                  <a:pt x="0" y="0"/>
                </a:cubicBezTo>
                <a:close/>
              </a:path>
            </a:pathLst>
          </a:custGeom>
          <a:ln cap="rnd">
            <a:noFill/>
            <a:extLst>
              <a:ext uri="{C807C97D-BFC1-408E-A445-0C87EB9F89A2}">
                <ask:lineSketchStyleProps xmlns:ask="http://schemas.microsoft.com/office/drawing/2018/sketchyshapes" sd="1219033472">
                  <ask:type>
                    <ask:lineSketchFreehand/>
                  </ask:type>
                </ask:lineSketchStyleProps>
              </a:ext>
            </a:extLst>
          </a:ln>
        </p:spPr>
        <p:style>
          <a:lnRef idx="2">
            <a:schemeClr val="accent1"/>
          </a:lnRef>
          <a:fillRef idx="1">
            <a:schemeClr val="lt1"/>
          </a:fillRef>
          <a:effectRef idx="0">
            <a:schemeClr val="accent1"/>
          </a:effectRef>
          <a:fontRef idx="minor">
            <a:schemeClr val="dk1"/>
          </a:fontRef>
        </p:style>
        <p:txBody>
          <a:bodyPr>
            <a:normAutofit/>
          </a:bodyPr>
          <a:lstStyle/>
          <a:p>
            <a:pPr>
              <a:buClr>
                <a:srgbClr val="315C77"/>
              </a:buClr>
            </a:pPr>
            <a:r>
              <a:rPr lang="en-US" sz="2000" dirty="0">
                <a:latin typeface="+mj-lt"/>
              </a:rPr>
              <a:t>Does the source’s history or status suggest reliability or unreliability?</a:t>
            </a:r>
          </a:p>
          <a:p>
            <a:pPr>
              <a:buClr>
                <a:srgbClr val="315C77"/>
              </a:buClr>
            </a:pPr>
            <a:endParaRPr lang="en-US" sz="1200" dirty="0">
              <a:latin typeface="+mj-lt"/>
            </a:endParaRPr>
          </a:p>
          <a:p>
            <a:pPr marL="285750" indent="-285750">
              <a:buClr>
                <a:srgbClr val="315C77"/>
              </a:buClr>
              <a:buFont typeface="Wingdings" panose="05000000000000000000" pitchFamily="2" charset="2"/>
              <a:buChar char="§"/>
            </a:pPr>
            <a:r>
              <a:rPr lang="en-US" sz="1800" dirty="0">
                <a:latin typeface="+mj-lt"/>
              </a:rPr>
              <a:t>Who is the author?</a:t>
            </a:r>
          </a:p>
          <a:p>
            <a:pPr marL="285750" indent="-285750">
              <a:buClr>
                <a:srgbClr val="315C77"/>
              </a:buClr>
              <a:buFont typeface="Wingdings" panose="05000000000000000000" pitchFamily="2" charset="2"/>
              <a:buChar char="§"/>
            </a:pPr>
            <a:r>
              <a:rPr lang="en-US" sz="1800" dirty="0">
                <a:latin typeface="+mj-lt"/>
              </a:rPr>
              <a:t>What is their academic history/background?</a:t>
            </a:r>
          </a:p>
          <a:p>
            <a:pPr marL="285750" indent="-285750">
              <a:buClr>
                <a:srgbClr val="315C77"/>
              </a:buClr>
              <a:buFont typeface="Wingdings" panose="05000000000000000000" pitchFamily="2" charset="2"/>
              <a:buChar char="§"/>
            </a:pPr>
            <a:r>
              <a:rPr lang="en-US" sz="1800" dirty="0">
                <a:latin typeface="+mj-lt"/>
              </a:rPr>
              <a:t>Previous publications and academic reputation?</a:t>
            </a:r>
          </a:p>
          <a:p>
            <a:pPr marL="285750" indent="-285750">
              <a:buClr>
                <a:srgbClr val="315C77"/>
              </a:buClr>
              <a:buFont typeface="Wingdings" panose="05000000000000000000" pitchFamily="2" charset="2"/>
              <a:buChar char="§"/>
            </a:pPr>
            <a:r>
              <a:rPr lang="en-US" sz="1800" dirty="0">
                <a:latin typeface="+mj-lt"/>
              </a:rPr>
              <a:t>Writer’s cultural/religious/geographical/political background? How does it relate to the content of the document?</a:t>
            </a:r>
          </a:p>
          <a:p>
            <a:pPr marL="285750" indent="-285750">
              <a:buClr>
                <a:srgbClr val="315C77"/>
              </a:buClr>
              <a:buFont typeface="Wingdings" panose="05000000000000000000" pitchFamily="2" charset="2"/>
              <a:buChar char="§"/>
            </a:pPr>
            <a:r>
              <a:rPr lang="en-US" sz="1800" dirty="0">
                <a:latin typeface="+mj-lt"/>
              </a:rPr>
              <a:t>Where was the piece published? What about the publication’s history? How might that influence the content of the piece, and your expectations of it?</a:t>
            </a:r>
          </a:p>
          <a:p>
            <a:endParaRPr lang="en-US" dirty="0"/>
          </a:p>
        </p:txBody>
      </p:sp>
      <p:pic>
        <p:nvPicPr>
          <p:cNvPr id="4" name="Picture 3">
            <a:extLst>
              <a:ext uri="{FF2B5EF4-FFF2-40B4-BE49-F238E27FC236}">
                <a16:creationId xmlns:a16="http://schemas.microsoft.com/office/drawing/2014/main" id="{1E4F10FE-5588-8CBB-6BC2-F206F8809397}"/>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3172714" y="5944183"/>
            <a:ext cx="5846571" cy="548688"/>
          </a:xfrm>
          <a:prstGeom prst="rect">
            <a:avLst/>
          </a:prstGeom>
        </p:spPr>
      </p:pic>
    </p:spTree>
    <p:extLst>
      <p:ext uri="{BB962C8B-B14F-4D97-AF65-F5344CB8AC3E}">
        <p14:creationId xmlns:p14="http://schemas.microsoft.com/office/powerpoint/2010/main" val="28420325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D1C61E0-18FB-A1AB-BD7C-44D4AFC81BAF}"/>
              </a:ext>
            </a:extLst>
          </p:cNvPr>
          <p:cNvSpPr>
            <a:spLocks noGrp="1"/>
          </p:cNvSpPr>
          <p:nvPr>
            <p:ph type="title"/>
          </p:nvPr>
        </p:nvSpPr>
        <p:spPr/>
        <p:txBody>
          <a:bodyPr/>
          <a:lstStyle/>
          <a:p>
            <a:r>
              <a:rPr lang="en-US" dirty="0"/>
              <a:t>A = Ability to See</a:t>
            </a:r>
          </a:p>
        </p:txBody>
      </p:sp>
      <p:sp>
        <p:nvSpPr>
          <p:cNvPr id="2" name="Content Placeholder 1">
            <a:extLst>
              <a:ext uri="{FF2B5EF4-FFF2-40B4-BE49-F238E27FC236}">
                <a16:creationId xmlns:a16="http://schemas.microsoft.com/office/drawing/2014/main" id="{7875893A-70FF-C0CF-A637-0130FCA1A004}"/>
              </a:ext>
            </a:extLst>
          </p:cNvPr>
          <p:cNvSpPr>
            <a:spLocks noGrp="1"/>
          </p:cNvSpPr>
          <p:nvPr>
            <p:ph idx="1"/>
          </p:nvPr>
        </p:nvSpPr>
        <p:spPr>
          <a:xfrm>
            <a:off x="2655214" y="1965638"/>
            <a:ext cx="6881567" cy="3151210"/>
          </a:xfrm>
          <a:custGeom>
            <a:avLst/>
            <a:gdLst>
              <a:gd name="connsiteX0" fmla="*/ 0 w 6881567"/>
              <a:gd name="connsiteY0" fmla="*/ 0 h 3151210"/>
              <a:gd name="connsiteX1" fmla="*/ 481710 w 6881567"/>
              <a:gd name="connsiteY1" fmla="*/ 0 h 3151210"/>
              <a:gd name="connsiteX2" fmla="*/ 1238682 w 6881567"/>
              <a:gd name="connsiteY2" fmla="*/ 0 h 3151210"/>
              <a:gd name="connsiteX3" fmla="*/ 1858023 w 6881567"/>
              <a:gd name="connsiteY3" fmla="*/ 0 h 3151210"/>
              <a:gd name="connsiteX4" fmla="*/ 2546180 w 6881567"/>
              <a:gd name="connsiteY4" fmla="*/ 0 h 3151210"/>
              <a:gd name="connsiteX5" fmla="*/ 3371968 w 6881567"/>
              <a:gd name="connsiteY5" fmla="*/ 0 h 3151210"/>
              <a:gd name="connsiteX6" fmla="*/ 3922493 w 6881567"/>
              <a:gd name="connsiteY6" fmla="*/ 0 h 3151210"/>
              <a:gd name="connsiteX7" fmla="*/ 4679466 w 6881567"/>
              <a:gd name="connsiteY7" fmla="*/ 0 h 3151210"/>
              <a:gd name="connsiteX8" fmla="*/ 5229991 w 6881567"/>
              <a:gd name="connsiteY8" fmla="*/ 0 h 3151210"/>
              <a:gd name="connsiteX9" fmla="*/ 5918148 w 6881567"/>
              <a:gd name="connsiteY9" fmla="*/ 0 h 3151210"/>
              <a:gd name="connsiteX10" fmla="*/ 6881567 w 6881567"/>
              <a:gd name="connsiteY10" fmla="*/ 0 h 3151210"/>
              <a:gd name="connsiteX11" fmla="*/ 6881567 w 6881567"/>
              <a:gd name="connsiteY11" fmla="*/ 535706 h 3151210"/>
              <a:gd name="connsiteX12" fmla="*/ 6881567 w 6881567"/>
              <a:gd name="connsiteY12" fmla="*/ 1228972 h 3151210"/>
              <a:gd name="connsiteX13" fmla="*/ 6881567 w 6881567"/>
              <a:gd name="connsiteY13" fmla="*/ 1859214 h 3151210"/>
              <a:gd name="connsiteX14" fmla="*/ 6881567 w 6881567"/>
              <a:gd name="connsiteY14" fmla="*/ 2552480 h 3151210"/>
              <a:gd name="connsiteX15" fmla="*/ 6881567 w 6881567"/>
              <a:gd name="connsiteY15" fmla="*/ 3151210 h 3151210"/>
              <a:gd name="connsiteX16" fmla="*/ 6262226 w 6881567"/>
              <a:gd name="connsiteY16" fmla="*/ 3151210 h 3151210"/>
              <a:gd name="connsiteX17" fmla="*/ 5642885 w 6881567"/>
              <a:gd name="connsiteY17" fmla="*/ 3151210 h 3151210"/>
              <a:gd name="connsiteX18" fmla="*/ 4885913 w 6881567"/>
              <a:gd name="connsiteY18" fmla="*/ 3151210 h 3151210"/>
              <a:gd name="connsiteX19" fmla="*/ 4197756 w 6881567"/>
              <a:gd name="connsiteY19" fmla="*/ 3151210 h 3151210"/>
              <a:gd name="connsiteX20" fmla="*/ 3371968 w 6881567"/>
              <a:gd name="connsiteY20" fmla="*/ 3151210 h 3151210"/>
              <a:gd name="connsiteX21" fmla="*/ 2546180 w 6881567"/>
              <a:gd name="connsiteY21" fmla="*/ 3151210 h 3151210"/>
              <a:gd name="connsiteX22" fmla="*/ 1789207 w 6881567"/>
              <a:gd name="connsiteY22" fmla="*/ 3151210 h 3151210"/>
              <a:gd name="connsiteX23" fmla="*/ 1032235 w 6881567"/>
              <a:gd name="connsiteY23" fmla="*/ 3151210 h 3151210"/>
              <a:gd name="connsiteX24" fmla="*/ 0 w 6881567"/>
              <a:gd name="connsiteY24" fmla="*/ 3151210 h 3151210"/>
              <a:gd name="connsiteX25" fmla="*/ 0 w 6881567"/>
              <a:gd name="connsiteY25" fmla="*/ 2583992 h 3151210"/>
              <a:gd name="connsiteX26" fmla="*/ 0 w 6881567"/>
              <a:gd name="connsiteY26" fmla="*/ 1953750 h 3151210"/>
              <a:gd name="connsiteX27" fmla="*/ 0 w 6881567"/>
              <a:gd name="connsiteY27" fmla="*/ 1323508 h 3151210"/>
              <a:gd name="connsiteX28" fmla="*/ 0 w 6881567"/>
              <a:gd name="connsiteY28" fmla="*/ 787802 h 3151210"/>
              <a:gd name="connsiteX29" fmla="*/ 0 w 6881567"/>
              <a:gd name="connsiteY29" fmla="*/ 0 h 3151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881567" h="3151210" fill="none" extrusionOk="0">
                <a:moveTo>
                  <a:pt x="0" y="0"/>
                </a:moveTo>
                <a:cubicBezTo>
                  <a:pt x="105368" y="-9884"/>
                  <a:pt x="333155" y="17649"/>
                  <a:pt x="481710" y="0"/>
                </a:cubicBezTo>
                <a:cubicBezTo>
                  <a:pt x="630265" y="-17649"/>
                  <a:pt x="975977" y="36713"/>
                  <a:pt x="1238682" y="0"/>
                </a:cubicBezTo>
                <a:cubicBezTo>
                  <a:pt x="1501387" y="-36713"/>
                  <a:pt x="1731225" y="-24941"/>
                  <a:pt x="1858023" y="0"/>
                </a:cubicBezTo>
                <a:cubicBezTo>
                  <a:pt x="1984821" y="24941"/>
                  <a:pt x="2345866" y="26056"/>
                  <a:pt x="2546180" y="0"/>
                </a:cubicBezTo>
                <a:cubicBezTo>
                  <a:pt x="2746494" y="-26056"/>
                  <a:pt x="3134341" y="-39183"/>
                  <a:pt x="3371968" y="0"/>
                </a:cubicBezTo>
                <a:cubicBezTo>
                  <a:pt x="3609595" y="39183"/>
                  <a:pt x="3807356" y="-10573"/>
                  <a:pt x="3922493" y="0"/>
                </a:cubicBezTo>
                <a:cubicBezTo>
                  <a:pt x="4037631" y="10573"/>
                  <a:pt x="4514536" y="22424"/>
                  <a:pt x="4679466" y="0"/>
                </a:cubicBezTo>
                <a:cubicBezTo>
                  <a:pt x="4844396" y="-22424"/>
                  <a:pt x="5101060" y="19210"/>
                  <a:pt x="5229991" y="0"/>
                </a:cubicBezTo>
                <a:cubicBezTo>
                  <a:pt x="5358922" y="-19210"/>
                  <a:pt x="5666580" y="-26040"/>
                  <a:pt x="5918148" y="0"/>
                </a:cubicBezTo>
                <a:cubicBezTo>
                  <a:pt x="6169716" y="26040"/>
                  <a:pt x="6588513" y="-8273"/>
                  <a:pt x="6881567" y="0"/>
                </a:cubicBezTo>
                <a:cubicBezTo>
                  <a:pt x="6873149" y="156326"/>
                  <a:pt x="6879846" y="342980"/>
                  <a:pt x="6881567" y="535706"/>
                </a:cubicBezTo>
                <a:cubicBezTo>
                  <a:pt x="6883288" y="728432"/>
                  <a:pt x="6847930" y="1001436"/>
                  <a:pt x="6881567" y="1228972"/>
                </a:cubicBezTo>
                <a:cubicBezTo>
                  <a:pt x="6915204" y="1456508"/>
                  <a:pt x="6908102" y="1588804"/>
                  <a:pt x="6881567" y="1859214"/>
                </a:cubicBezTo>
                <a:cubicBezTo>
                  <a:pt x="6855032" y="2129624"/>
                  <a:pt x="6899103" y="2234102"/>
                  <a:pt x="6881567" y="2552480"/>
                </a:cubicBezTo>
                <a:cubicBezTo>
                  <a:pt x="6864031" y="2870858"/>
                  <a:pt x="6884372" y="2955030"/>
                  <a:pt x="6881567" y="3151210"/>
                </a:cubicBezTo>
                <a:cubicBezTo>
                  <a:pt x="6737000" y="3161650"/>
                  <a:pt x="6502543" y="3167543"/>
                  <a:pt x="6262226" y="3151210"/>
                </a:cubicBezTo>
                <a:cubicBezTo>
                  <a:pt x="6021909" y="3134877"/>
                  <a:pt x="5931347" y="3149096"/>
                  <a:pt x="5642885" y="3151210"/>
                </a:cubicBezTo>
                <a:cubicBezTo>
                  <a:pt x="5354423" y="3153324"/>
                  <a:pt x="5233829" y="3123164"/>
                  <a:pt x="4885913" y="3151210"/>
                </a:cubicBezTo>
                <a:cubicBezTo>
                  <a:pt x="4537997" y="3179256"/>
                  <a:pt x="4528660" y="3142348"/>
                  <a:pt x="4197756" y="3151210"/>
                </a:cubicBezTo>
                <a:cubicBezTo>
                  <a:pt x="3866852" y="3160072"/>
                  <a:pt x="3655447" y="3177545"/>
                  <a:pt x="3371968" y="3151210"/>
                </a:cubicBezTo>
                <a:cubicBezTo>
                  <a:pt x="3088489" y="3124875"/>
                  <a:pt x="2861404" y="3159259"/>
                  <a:pt x="2546180" y="3151210"/>
                </a:cubicBezTo>
                <a:cubicBezTo>
                  <a:pt x="2230956" y="3143161"/>
                  <a:pt x="1985463" y="3159344"/>
                  <a:pt x="1789207" y="3151210"/>
                </a:cubicBezTo>
                <a:cubicBezTo>
                  <a:pt x="1592951" y="3143076"/>
                  <a:pt x="1217937" y="3167346"/>
                  <a:pt x="1032235" y="3151210"/>
                </a:cubicBezTo>
                <a:cubicBezTo>
                  <a:pt x="846533" y="3135074"/>
                  <a:pt x="425267" y="3199684"/>
                  <a:pt x="0" y="3151210"/>
                </a:cubicBezTo>
                <a:cubicBezTo>
                  <a:pt x="-19257" y="2878787"/>
                  <a:pt x="-18809" y="2708671"/>
                  <a:pt x="0" y="2583992"/>
                </a:cubicBezTo>
                <a:cubicBezTo>
                  <a:pt x="18809" y="2459313"/>
                  <a:pt x="-1811" y="2256998"/>
                  <a:pt x="0" y="1953750"/>
                </a:cubicBezTo>
                <a:cubicBezTo>
                  <a:pt x="1811" y="1650502"/>
                  <a:pt x="197" y="1504650"/>
                  <a:pt x="0" y="1323508"/>
                </a:cubicBezTo>
                <a:cubicBezTo>
                  <a:pt x="-197" y="1142366"/>
                  <a:pt x="25345" y="996048"/>
                  <a:pt x="0" y="787802"/>
                </a:cubicBezTo>
                <a:cubicBezTo>
                  <a:pt x="-25345" y="579556"/>
                  <a:pt x="3872" y="231019"/>
                  <a:pt x="0" y="0"/>
                </a:cubicBezTo>
                <a:close/>
              </a:path>
              <a:path w="6881567" h="3151210" stroke="0" extrusionOk="0">
                <a:moveTo>
                  <a:pt x="0" y="0"/>
                </a:moveTo>
                <a:cubicBezTo>
                  <a:pt x="203354" y="-24220"/>
                  <a:pt x="494743" y="22128"/>
                  <a:pt x="619341" y="0"/>
                </a:cubicBezTo>
                <a:cubicBezTo>
                  <a:pt x="743939" y="-22128"/>
                  <a:pt x="883153" y="-19125"/>
                  <a:pt x="1101051" y="0"/>
                </a:cubicBezTo>
                <a:cubicBezTo>
                  <a:pt x="1318949" y="19125"/>
                  <a:pt x="1707688" y="22085"/>
                  <a:pt x="1926839" y="0"/>
                </a:cubicBezTo>
                <a:cubicBezTo>
                  <a:pt x="2145990" y="-22085"/>
                  <a:pt x="2403215" y="6181"/>
                  <a:pt x="2546180" y="0"/>
                </a:cubicBezTo>
                <a:cubicBezTo>
                  <a:pt x="2689145" y="-6181"/>
                  <a:pt x="2872630" y="25887"/>
                  <a:pt x="3165521" y="0"/>
                </a:cubicBezTo>
                <a:cubicBezTo>
                  <a:pt x="3458412" y="-25887"/>
                  <a:pt x="3655889" y="12863"/>
                  <a:pt x="3991309" y="0"/>
                </a:cubicBezTo>
                <a:cubicBezTo>
                  <a:pt x="4326729" y="-12863"/>
                  <a:pt x="4353846" y="-24067"/>
                  <a:pt x="4541834" y="0"/>
                </a:cubicBezTo>
                <a:cubicBezTo>
                  <a:pt x="4729823" y="24067"/>
                  <a:pt x="4966704" y="-6097"/>
                  <a:pt x="5367622" y="0"/>
                </a:cubicBezTo>
                <a:cubicBezTo>
                  <a:pt x="5768540" y="6097"/>
                  <a:pt x="5840467" y="-33712"/>
                  <a:pt x="6193410" y="0"/>
                </a:cubicBezTo>
                <a:cubicBezTo>
                  <a:pt x="6546353" y="33712"/>
                  <a:pt x="6719406" y="-599"/>
                  <a:pt x="6881567" y="0"/>
                </a:cubicBezTo>
                <a:cubicBezTo>
                  <a:pt x="6888245" y="151557"/>
                  <a:pt x="6870288" y="521629"/>
                  <a:pt x="6881567" y="693266"/>
                </a:cubicBezTo>
                <a:cubicBezTo>
                  <a:pt x="6892846" y="864903"/>
                  <a:pt x="6877311" y="1122679"/>
                  <a:pt x="6881567" y="1355020"/>
                </a:cubicBezTo>
                <a:cubicBezTo>
                  <a:pt x="6885823" y="1587361"/>
                  <a:pt x="6875486" y="1716388"/>
                  <a:pt x="6881567" y="1890726"/>
                </a:cubicBezTo>
                <a:cubicBezTo>
                  <a:pt x="6887648" y="2065064"/>
                  <a:pt x="6901927" y="2263333"/>
                  <a:pt x="6881567" y="2520968"/>
                </a:cubicBezTo>
                <a:cubicBezTo>
                  <a:pt x="6861207" y="2778603"/>
                  <a:pt x="6890687" y="2920552"/>
                  <a:pt x="6881567" y="3151210"/>
                </a:cubicBezTo>
                <a:cubicBezTo>
                  <a:pt x="6603886" y="3168881"/>
                  <a:pt x="6454931" y="3168251"/>
                  <a:pt x="6193410" y="3151210"/>
                </a:cubicBezTo>
                <a:cubicBezTo>
                  <a:pt x="5931889" y="3134169"/>
                  <a:pt x="5757136" y="3176040"/>
                  <a:pt x="5367622" y="3151210"/>
                </a:cubicBezTo>
                <a:cubicBezTo>
                  <a:pt x="4978108" y="3126380"/>
                  <a:pt x="4861210" y="3160726"/>
                  <a:pt x="4679466" y="3151210"/>
                </a:cubicBezTo>
                <a:cubicBezTo>
                  <a:pt x="4497722" y="3141694"/>
                  <a:pt x="4425181" y="3155147"/>
                  <a:pt x="4197756" y="3151210"/>
                </a:cubicBezTo>
                <a:cubicBezTo>
                  <a:pt x="3970331" y="3147274"/>
                  <a:pt x="3781140" y="3147881"/>
                  <a:pt x="3647231" y="3151210"/>
                </a:cubicBezTo>
                <a:cubicBezTo>
                  <a:pt x="3513322" y="3154539"/>
                  <a:pt x="3154700" y="3136708"/>
                  <a:pt x="2821442" y="3151210"/>
                </a:cubicBezTo>
                <a:cubicBezTo>
                  <a:pt x="2488184" y="3165712"/>
                  <a:pt x="2455432" y="3152525"/>
                  <a:pt x="2133286" y="3151210"/>
                </a:cubicBezTo>
                <a:cubicBezTo>
                  <a:pt x="1811140" y="3149895"/>
                  <a:pt x="1754293" y="3163222"/>
                  <a:pt x="1582760" y="3151210"/>
                </a:cubicBezTo>
                <a:cubicBezTo>
                  <a:pt x="1411227" y="3139198"/>
                  <a:pt x="1174512" y="3117379"/>
                  <a:pt x="894604" y="3151210"/>
                </a:cubicBezTo>
                <a:cubicBezTo>
                  <a:pt x="614696" y="3185041"/>
                  <a:pt x="194653" y="3168217"/>
                  <a:pt x="0" y="3151210"/>
                </a:cubicBezTo>
                <a:cubicBezTo>
                  <a:pt x="-21449" y="2924687"/>
                  <a:pt x="6601" y="2882576"/>
                  <a:pt x="0" y="2615504"/>
                </a:cubicBezTo>
                <a:cubicBezTo>
                  <a:pt x="-6601" y="2348432"/>
                  <a:pt x="16163" y="2192368"/>
                  <a:pt x="0" y="1953750"/>
                </a:cubicBezTo>
                <a:cubicBezTo>
                  <a:pt x="-16163" y="1715132"/>
                  <a:pt x="7177" y="1597496"/>
                  <a:pt x="0" y="1386532"/>
                </a:cubicBezTo>
                <a:cubicBezTo>
                  <a:pt x="-7177" y="1175568"/>
                  <a:pt x="-29301" y="916898"/>
                  <a:pt x="0" y="693266"/>
                </a:cubicBezTo>
                <a:cubicBezTo>
                  <a:pt x="29301" y="469634"/>
                  <a:pt x="28741" y="321171"/>
                  <a:pt x="0" y="0"/>
                </a:cubicBezTo>
                <a:close/>
              </a:path>
            </a:pathLst>
          </a:custGeom>
          <a:ln cap="rnd">
            <a:noFill/>
            <a:extLst>
              <a:ext uri="{C807C97D-BFC1-408E-A445-0C87EB9F89A2}">
                <ask:lineSketchStyleProps xmlns:ask="http://schemas.microsoft.com/office/drawing/2018/sketchyshapes" sd="1219033472">
                  <ask:type>
                    <ask:lineSketchFreehand/>
                  </ask:type>
                </ask:lineSketchStyleProps>
              </a:ext>
            </a:extLst>
          </a:ln>
        </p:spPr>
        <p:style>
          <a:lnRef idx="2">
            <a:schemeClr val="accent1"/>
          </a:lnRef>
          <a:fillRef idx="1">
            <a:schemeClr val="lt1"/>
          </a:fillRef>
          <a:effectRef idx="0">
            <a:schemeClr val="accent1"/>
          </a:effectRef>
          <a:fontRef idx="minor">
            <a:schemeClr val="dk1"/>
          </a:fontRef>
        </p:style>
        <p:txBody>
          <a:bodyPr>
            <a:normAutofit/>
          </a:bodyPr>
          <a:lstStyle/>
          <a:p>
            <a:pPr algn="ctr">
              <a:buClr>
                <a:srgbClr val="315C77"/>
              </a:buClr>
            </a:pPr>
            <a:r>
              <a:rPr lang="en-US" sz="2000" dirty="0">
                <a:latin typeface="+mj-lt"/>
              </a:rPr>
              <a:t>Is the source in a position to know what they’re talking about? Can their observations be trusted?</a:t>
            </a:r>
          </a:p>
          <a:p>
            <a:pPr>
              <a:buClr>
                <a:srgbClr val="315C77"/>
              </a:buClr>
            </a:pPr>
            <a:endParaRPr lang="en-US" sz="1200" dirty="0">
              <a:latin typeface="+mj-lt"/>
            </a:endParaRPr>
          </a:p>
          <a:p>
            <a:pPr marL="285750" indent="-285750">
              <a:buClr>
                <a:srgbClr val="315C77"/>
              </a:buClr>
              <a:buFont typeface="Wingdings" panose="05000000000000000000" pitchFamily="2" charset="2"/>
              <a:buChar char="§"/>
            </a:pPr>
            <a:r>
              <a:rPr lang="en-US" sz="1800" dirty="0">
                <a:latin typeface="+mj-lt"/>
              </a:rPr>
              <a:t>What is the context in which the author wrote this piece?</a:t>
            </a:r>
          </a:p>
          <a:p>
            <a:pPr marL="285750" indent="-285750">
              <a:buClr>
                <a:srgbClr val="315C77"/>
              </a:buClr>
              <a:buFont typeface="Wingdings" panose="05000000000000000000" pitchFamily="2" charset="2"/>
              <a:buChar char="§"/>
            </a:pPr>
            <a:r>
              <a:rPr lang="en-US" sz="1800" dirty="0">
                <a:latin typeface="+mj-lt"/>
              </a:rPr>
              <a:t>Does this (context) change what the author may have ‘been able’ to see?</a:t>
            </a:r>
          </a:p>
          <a:p>
            <a:pPr marL="285750" indent="-285750">
              <a:buClr>
                <a:srgbClr val="315C77"/>
              </a:buClr>
              <a:buFont typeface="Wingdings" panose="05000000000000000000" pitchFamily="2" charset="2"/>
              <a:buChar char="§"/>
            </a:pPr>
            <a:r>
              <a:rPr lang="en-US" sz="1800" dirty="0">
                <a:latin typeface="+mj-lt"/>
              </a:rPr>
              <a:t>Are you able to recognize the differences between your values, attitudes, and cultural values and those represented?</a:t>
            </a:r>
          </a:p>
          <a:p>
            <a:endParaRPr lang="en-US" dirty="0"/>
          </a:p>
        </p:txBody>
      </p:sp>
      <p:pic>
        <p:nvPicPr>
          <p:cNvPr id="4" name="Picture 6">
            <a:extLst>
              <a:ext uri="{FF2B5EF4-FFF2-40B4-BE49-F238E27FC236}">
                <a16:creationId xmlns:a16="http://schemas.microsoft.com/office/drawing/2014/main" id="{D627DC08-21A9-6626-3443-B27984D8D67B}"/>
              </a:ext>
              <a:ext uri="{C183D7F6-B498-43B3-948B-1728B52AA6E4}">
                <adec:decorative xmlns:adec="http://schemas.microsoft.com/office/drawing/2017/decorative" val="1"/>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3174205" y="5943596"/>
            <a:ext cx="5843587" cy="5492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pic>
    </p:spTree>
    <p:extLst>
      <p:ext uri="{BB962C8B-B14F-4D97-AF65-F5344CB8AC3E}">
        <p14:creationId xmlns:p14="http://schemas.microsoft.com/office/powerpoint/2010/main" val="22525710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D1C61E0-18FB-A1AB-BD7C-44D4AFC81BAF}"/>
              </a:ext>
            </a:extLst>
          </p:cNvPr>
          <p:cNvSpPr>
            <a:spLocks noGrp="1"/>
          </p:cNvSpPr>
          <p:nvPr>
            <p:ph type="title"/>
          </p:nvPr>
        </p:nvSpPr>
        <p:spPr/>
        <p:txBody>
          <a:bodyPr/>
          <a:lstStyle/>
          <a:p>
            <a:r>
              <a:rPr lang="en-US" dirty="0"/>
              <a:t>V = Vested Interest</a:t>
            </a:r>
          </a:p>
        </p:txBody>
      </p:sp>
      <p:sp>
        <p:nvSpPr>
          <p:cNvPr id="2" name="Content Placeholder 1">
            <a:extLst>
              <a:ext uri="{FF2B5EF4-FFF2-40B4-BE49-F238E27FC236}">
                <a16:creationId xmlns:a16="http://schemas.microsoft.com/office/drawing/2014/main" id="{7875893A-70FF-C0CF-A637-0130FCA1A004}"/>
              </a:ext>
            </a:extLst>
          </p:cNvPr>
          <p:cNvSpPr>
            <a:spLocks noGrp="1"/>
          </p:cNvSpPr>
          <p:nvPr>
            <p:ph idx="1"/>
          </p:nvPr>
        </p:nvSpPr>
        <p:spPr>
          <a:xfrm>
            <a:off x="2592369" y="2051358"/>
            <a:ext cx="7007258" cy="3151210"/>
          </a:xfrm>
          <a:custGeom>
            <a:avLst/>
            <a:gdLst>
              <a:gd name="connsiteX0" fmla="*/ 0 w 7007258"/>
              <a:gd name="connsiteY0" fmla="*/ 0 h 3151210"/>
              <a:gd name="connsiteX1" fmla="*/ 707096 w 7007258"/>
              <a:gd name="connsiteY1" fmla="*/ 0 h 3151210"/>
              <a:gd name="connsiteX2" fmla="*/ 1484265 w 7007258"/>
              <a:gd name="connsiteY2" fmla="*/ 0 h 3151210"/>
              <a:gd name="connsiteX3" fmla="*/ 1981143 w 7007258"/>
              <a:gd name="connsiteY3" fmla="*/ 0 h 3151210"/>
              <a:gd name="connsiteX4" fmla="*/ 2688239 w 7007258"/>
              <a:gd name="connsiteY4" fmla="*/ 0 h 3151210"/>
              <a:gd name="connsiteX5" fmla="*/ 3185117 w 7007258"/>
              <a:gd name="connsiteY5" fmla="*/ 0 h 3151210"/>
              <a:gd name="connsiteX6" fmla="*/ 3822141 w 7007258"/>
              <a:gd name="connsiteY6" fmla="*/ 0 h 3151210"/>
              <a:gd name="connsiteX7" fmla="*/ 4529237 w 7007258"/>
              <a:gd name="connsiteY7" fmla="*/ 0 h 3151210"/>
              <a:gd name="connsiteX8" fmla="*/ 4956042 w 7007258"/>
              <a:gd name="connsiteY8" fmla="*/ 0 h 3151210"/>
              <a:gd name="connsiteX9" fmla="*/ 5382848 w 7007258"/>
              <a:gd name="connsiteY9" fmla="*/ 0 h 3151210"/>
              <a:gd name="connsiteX10" fmla="*/ 6160017 w 7007258"/>
              <a:gd name="connsiteY10" fmla="*/ 0 h 3151210"/>
              <a:gd name="connsiteX11" fmla="*/ 7007258 w 7007258"/>
              <a:gd name="connsiteY11" fmla="*/ 0 h 3151210"/>
              <a:gd name="connsiteX12" fmla="*/ 7007258 w 7007258"/>
              <a:gd name="connsiteY12" fmla="*/ 535706 h 3151210"/>
              <a:gd name="connsiteX13" fmla="*/ 7007258 w 7007258"/>
              <a:gd name="connsiteY13" fmla="*/ 1134436 h 3151210"/>
              <a:gd name="connsiteX14" fmla="*/ 7007258 w 7007258"/>
              <a:gd name="connsiteY14" fmla="*/ 1796190 h 3151210"/>
              <a:gd name="connsiteX15" fmla="*/ 7007258 w 7007258"/>
              <a:gd name="connsiteY15" fmla="*/ 2363408 h 3151210"/>
              <a:gd name="connsiteX16" fmla="*/ 7007258 w 7007258"/>
              <a:gd name="connsiteY16" fmla="*/ 3151210 h 3151210"/>
              <a:gd name="connsiteX17" fmla="*/ 6580452 w 7007258"/>
              <a:gd name="connsiteY17" fmla="*/ 3151210 h 3151210"/>
              <a:gd name="connsiteX18" fmla="*/ 5803284 w 7007258"/>
              <a:gd name="connsiteY18" fmla="*/ 3151210 h 3151210"/>
              <a:gd name="connsiteX19" fmla="*/ 5096188 w 7007258"/>
              <a:gd name="connsiteY19" fmla="*/ 3151210 h 3151210"/>
              <a:gd name="connsiteX20" fmla="*/ 4389092 w 7007258"/>
              <a:gd name="connsiteY20" fmla="*/ 3151210 h 3151210"/>
              <a:gd name="connsiteX21" fmla="*/ 3681996 w 7007258"/>
              <a:gd name="connsiteY21" fmla="*/ 3151210 h 3151210"/>
              <a:gd name="connsiteX22" fmla="*/ 3185117 w 7007258"/>
              <a:gd name="connsiteY22" fmla="*/ 3151210 h 3151210"/>
              <a:gd name="connsiteX23" fmla="*/ 2407949 w 7007258"/>
              <a:gd name="connsiteY23" fmla="*/ 3151210 h 3151210"/>
              <a:gd name="connsiteX24" fmla="*/ 1770925 w 7007258"/>
              <a:gd name="connsiteY24" fmla="*/ 3151210 h 3151210"/>
              <a:gd name="connsiteX25" fmla="*/ 1344119 w 7007258"/>
              <a:gd name="connsiteY25" fmla="*/ 3151210 h 3151210"/>
              <a:gd name="connsiteX26" fmla="*/ 707096 w 7007258"/>
              <a:gd name="connsiteY26" fmla="*/ 3151210 h 3151210"/>
              <a:gd name="connsiteX27" fmla="*/ 0 w 7007258"/>
              <a:gd name="connsiteY27" fmla="*/ 3151210 h 3151210"/>
              <a:gd name="connsiteX28" fmla="*/ 0 w 7007258"/>
              <a:gd name="connsiteY28" fmla="*/ 2552480 h 3151210"/>
              <a:gd name="connsiteX29" fmla="*/ 0 w 7007258"/>
              <a:gd name="connsiteY29" fmla="*/ 1859214 h 3151210"/>
              <a:gd name="connsiteX30" fmla="*/ 0 w 7007258"/>
              <a:gd name="connsiteY30" fmla="*/ 1165948 h 3151210"/>
              <a:gd name="connsiteX31" fmla="*/ 0 w 7007258"/>
              <a:gd name="connsiteY31" fmla="*/ 0 h 3151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7007258" h="3151210" fill="none" extrusionOk="0">
                <a:moveTo>
                  <a:pt x="0" y="0"/>
                </a:moveTo>
                <a:cubicBezTo>
                  <a:pt x="337349" y="29714"/>
                  <a:pt x="437669" y="-15750"/>
                  <a:pt x="707096" y="0"/>
                </a:cubicBezTo>
                <a:cubicBezTo>
                  <a:pt x="976523" y="15750"/>
                  <a:pt x="1170495" y="3735"/>
                  <a:pt x="1484265" y="0"/>
                </a:cubicBezTo>
                <a:cubicBezTo>
                  <a:pt x="1798035" y="-3735"/>
                  <a:pt x="1789088" y="7145"/>
                  <a:pt x="1981143" y="0"/>
                </a:cubicBezTo>
                <a:cubicBezTo>
                  <a:pt x="2173198" y="-7145"/>
                  <a:pt x="2374122" y="-1666"/>
                  <a:pt x="2688239" y="0"/>
                </a:cubicBezTo>
                <a:cubicBezTo>
                  <a:pt x="3002356" y="1666"/>
                  <a:pt x="3077070" y="-5481"/>
                  <a:pt x="3185117" y="0"/>
                </a:cubicBezTo>
                <a:cubicBezTo>
                  <a:pt x="3293164" y="5481"/>
                  <a:pt x="3691492" y="-6056"/>
                  <a:pt x="3822141" y="0"/>
                </a:cubicBezTo>
                <a:cubicBezTo>
                  <a:pt x="3952790" y="6056"/>
                  <a:pt x="4190392" y="-35229"/>
                  <a:pt x="4529237" y="0"/>
                </a:cubicBezTo>
                <a:cubicBezTo>
                  <a:pt x="4868082" y="35229"/>
                  <a:pt x="4750673" y="-10830"/>
                  <a:pt x="4956042" y="0"/>
                </a:cubicBezTo>
                <a:cubicBezTo>
                  <a:pt x="5161411" y="10830"/>
                  <a:pt x="5231827" y="18693"/>
                  <a:pt x="5382848" y="0"/>
                </a:cubicBezTo>
                <a:cubicBezTo>
                  <a:pt x="5533869" y="-18693"/>
                  <a:pt x="5921660" y="-38533"/>
                  <a:pt x="6160017" y="0"/>
                </a:cubicBezTo>
                <a:cubicBezTo>
                  <a:pt x="6398374" y="38533"/>
                  <a:pt x="6837551" y="-29924"/>
                  <a:pt x="7007258" y="0"/>
                </a:cubicBezTo>
                <a:cubicBezTo>
                  <a:pt x="7012079" y="135270"/>
                  <a:pt x="7033208" y="360722"/>
                  <a:pt x="7007258" y="535706"/>
                </a:cubicBezTo>
                <a:cubicBezTo>
                  <a:pt x="6981308" y="710690"/>
                  <a:pt x="7017008" y="840954"/>
                  <a:pt x="7007258" y="1134436"/>
                </a:cubicBezTo>
                <a:cubicBezTo>
                  <a:pt x="6997509" y="1427918"/>
                  <a:pt x="6977507" y="1642289"/>
                  <a:pt x="7007258" y="1796190"/>
                </a:cubicBezTo>
                <a:cubicBezTo>
                  <a:pt x="7037009" y="1950091"/>
                  <a:pt x="7033991" y="2237805"/>
                  <a:pt x="7007258" y="2363408"/>
                </a:cubicBezTo>
                <a:cubicBezTo>
                  <a:pt x="6980525" y="2489011"/>
                  <a:pt x="7037495" y="2831633"/>
                  <a:pt x="7007258" y="3151210"/>
                </a:cubicBezTo>
                <a:cubicBezTo>
                  <a:pt x="6910362" y="3138237"/>
                  <a:pt x="6739558" y="3151435"/>
                  <a:pt x="6580452" y="3151210"/>
                </a:cubicBezTo>
                <a:cubicBezTo>
                  <a:pt x="6421346" y="3150985"/>
                  <a:pt x="5978170" y="3159491"/>
                  <a:pt x="5803284" y="3151210"/>
                </a:cubicBezTo>
                <a:cubicBezTo>
                  <a:pt x="5628398" y="3142929"/>
                  <a:pt x="5434647" y="3168088"/>
                  <a:pt x="5096188" y="3151210"/>
                </a:cubicBezTo>
                <a:cubicBezTo>
                  <a:pt x="4757729" y="3134332"/>
                  <a:pt x="4606034" y="3181199"/>
                  <a:pt x="4389092" y="3151210"/>
                </a:cubicBezTo>
                <a:cubicBezTo>
                  <a:pt x="4172150" y="3121221"/>
                  <a:pt x="3994246" y="3139991"/>
                  <a:pt x="3681996" y="3151210"/>
                </a:cubicBezTo>
                <a:cubicBezTo>
                  <a:pt x="3369746" y="3162429"/>
                  <a:pt x="3362035" y="3129797"/>
                  <a:pt x="3185117" y="3151210"/>
                </a:cubicBezTo>
                <a:cubicBezTo>
                  <a:pt x="3008199" y="3172623"/>
                  <a:pt x="2662589" y="3145573"/>
                  <a:pt x="2407949" y="3151210"/>
                </a:cubicBezTo>
                <a:cubicBezTo>
                  <a:pt x="2153309" y="3156847"/>
                  <a:pt x="1997670" y="3174511"/>
                  <a:pt x="1770925" y="3151210"/>
                </a:cubicBezTo>
                <a:cubicBezTo>
                  <a:pt x="1544180" y="3127909"/>
                  <a:pt x="1478227" y="3167470"/>
                  <a:pt x="1344119" y="3151210"/>
                </a:cubicBezTo>
                <a:cubicBezTo>
                  <a:pt x="1210011" y="3134950"/>
                  <a:pt x="840227" y="3144831"/>
                  <a:pt x="707096" y="3151210"/>
                </a:cubicBezTo>
                <a:cubicBezTo>
                  <a:pt x="573965" y="3157589"/>
                  <a:pt x="268919" y="3180746"/>
                  <a:pt x="0" y="3151210"/>
                </a:cubicBezTo>
                <a:cubicBezTo>
                  <a:pt x="17669" y="2951285"/>
                  <a:pt x="835" y="2686605"/>
                  <a:pt x="0" y="2552480"/>
                </a:cubicBezTo>
                <a:cubicBezTo>
                  <a:pt x="-835" y="2418355"/>
                  <a:pt x="19254" y="2189119"/>
                  <a:pt x="0" y="1859214"/>
                </a:cubicBezTo>
                <a:cubicBezTo>
                  <a:pt x="-19254" y="1529309"/>
                  <a:pt x="2289" y="1512028"/>
                  <a:pt x="0" y="1165948"/>
                </a:cubicBezTo>
                <a:cubicBezTo>
                  <a:pt x="-2289" y="819868"/>
                  <a:pt x="-39326" y="518199"/>
                  <a:pt x="0" y="0"/>
                </a:cubicBezTo>
                <a:close/>
              </a:path>
              <a:path w="7007258" h="3151210" stroke="0" extrusionOk="0">
                <a:moveTo>
                  <a:pt x="0" y="0"/>
                </a:moveTo>
                <a:cubicBezTo>
                  <a:pt x="279025" y="5851"/>
                  <a:pt x="428429" y="21046"/>
                  <a:pt x="566951" y="0"/>
                </a:cubicBezTo>
                <a:cubicBezTo>
                  <a:pt x="705473" y="-21046"/>
                  <a:pt x="829983" y="7016"/>
                  <a:pt x="993757" y="0"/>
                </a:cubicBezTo>
                <a:cubicBezTo>
                  <a:pt x="1157531" y="-7016"/>
                  <a:pt x="1458800" y="18588"/>
                  <a:pt x="1770925" y="0"/>
                </a:cubicBezTo>
                <a:cubicBezTo>
                  <a:pt x="2083050" y="-18588"/>
                  <a:pt x="2209030" y="2787"/>
                  <a:pt x="2337876" y="0"/>
                </a:cubicBezTo>
                <a:cubicBezTo>
                  <a:pt x="2466722" y="-2787"/>
                  <a:pt x="2630640" y="-23804"/>
                  <a:pt x="2904827" y="0"/>
                </a:cubicBezTo>
                <a:cubicBezTo>
                  <a:pt x="3179014" y="23804"/>
                  <a:pt x="3379360" y="-1574"/>
                  <a:pt x="3681996" y="0"/>
                </a:cubicBezTo>
                <a:cubicBezTo>
                  <a:pt x="3984632" y="1574"/>
                  <a:pt x="3997228" y="21739"/>
                  <a:pt x="4178874" y="0"/>
                </a:cubicBezTo>
                <a:cubicBezTo>
                  <a:pt x="4360520" y="-21739"/>
                  <a:pt x="4754609" y="13025"/>
                  <a:pt x="4956042" y="0"/>
                </a:cubicBezTo>
                <a:cubicBezTo>
                  <a:pt x="5157475" y="-13025"/>
                  <a:pt x="5448280" y="24233"/>
                  <a:pt x="5733211" y="0"/>
                </a:cubicBezTo>
                <a:cubicBezTo>
                  <a:pt x="6018142" y="-24233"/>
                  <a:pt x="6144872" y="-2347"/>
                  <a:pt x="6370235" y="0"/>
                </a:cubicBezTo>
                <a:cubicBezTo>
                  <a:pt x="6595598" y="2347"/>
                  <a:pt x="6757481" y="-17564"/>
                  <a:pt x="7007258" y="0"/>
                </a:cubicBezTo>
                <a:cubicBezTo>
                  <a:pt x="7000663" y="176757"/>
                  <a:pt x="6985118" y="320899"/>
                  <a:pt x="7007258" y="598730"/>
                </a:cubicBezTo>
                <a:cubicBezTo>
                  <a:pt x="7029399" y="876561"/>
                  <a:pt x="7001177" y="960098"/>
                  <a:pt x="7007258" y="1134436"/>
                </a:cubicBezTo>
                <a:cubicBezTo>
                  <a:pt x="7013339" y="1308774"/>
                  <a:pt x="7027618" y="1507043"/>
                  <a:pt x="7007258" y="1764678"/>
                </a:cubicBezTo>
                <a:cubicBezTo>
                  <a:pt x="6986898" y="2022313"/>
                  <a:pt x="7016378" y="2164262"/>
                  <a:pt x="7007258" y="2394920"/>
                </a:cubicBezTo>
                <a:cubicBezTo>
                  <a:pt x="6998138" y="2625578"/>
                  <a:pt x="7041769" y="2819980"/>
                  <a:pt x="7007258" y="3151210"/>
                </a:cubicBezTo>
                <a:cubicBezTo>
                  <a:pt x="6726294" y="3137804"/>
                  <a:pt x="6631380" y="3145410"/>
                  <a:pt x="6300162" y="3151210"/>
                </a:cubicBezTo>
                <a:cubicBezTo>
                  <a:pt x="5968944" y="3157010"/>
                  <a:pt x="5914741" y="3133806"/>
                  <a:pt x="5663139" y="3151210"/>
                </a:cubicBezTo>
                <a:cubicBezTo>
                  <a:pt x="5411537" y="3168614"/>
                  <a:pt x="5385113" y="3168054"/>
                  <a:pt x="5236333" y="3151210"/>
                </a:cubicBezTo>
                <a:cubicBezTo>
                  <a:pt x="5087553" y="3134366"/>
                  <a:pt x="4930637" y="3155375"/>
                  <a:pt x="4739455" y="3151210"/>
                </a:cubicBezTo>
                <a:cubicBezTo>
                  <a:pt x="4548273" y="3147045"/>
                  <a:pt x="4118492" y="3157516"/>
                  <a:pt x="3962286" y="3151210"/>
                </a:cubicBezTo>
                <a:cubicBezTo>
                  <a:pt x="3806080" y="3144904"/>
                  <a:pt x="3510204" y="3180013"/>
                  <a:pt x="3325262" y="3151210"/>
                </a:cubicBezTo>
                <a:cubicBezTo>
                  <a:pt x="3140320" y="3122407"/>
                  <a:pt x="3006497" y="3174121"/>
                  <a:pt x="2828384" y="3151210"/>
                </a:cubicBezTo>
                <a:cubicBezTo>
                  <a:pt x="2650271" y="3128299"/>
                  <a:pt x="2419623" y="3145240"/>
                  <a:pt x="2191361" y="3151210"/>
                </a:cubicBezTo>
                <a:cubicBezTo>
                  <a:pt x="1963099" y="3157180"/>
                  <a:pt x="1940539" y="3136349"/>
                  <a:pt x="1764555" y="3151210"/>
                </a:cubicBezTo>
                <a:cubicBezTo>
                  <a:pt x="1588571" y="3166071"/>
                  <a:pt x="1462087" y="3164898"/>
                  <a:pt x="1337749" y="3151210"/>
                </a:cubicBezTo>
                <a:cubicBezTo>
                  <a:pt x="1213411" y="3137522"/>
                  <a:pt x="943182" y="3182151"/>
                  <a:pt x="700726" y="3151210"/>
                </a:cubicBezTo>
                <a:cubicBezTo>
                  <a:pt x="458270" y="3120269"/>
                  <a:pt x="292924" y="3134058"/>
                  <a:pt x="0" y="3151210"/>
                </a:cubicBezTo>
                <a:cubicBezTo>
                  <a:pt x="-26467" y="2928831"/>
                  <a:pt x="-2815" y="2783925"/>
                  <a:pt x="0" y="2489456"/>
                </a:cubicBezTo>
                <a:cubicBezTo>
                  <a:pt x="2815" y="2194987"/>
                  <a:pt x="-10802" y="2072309"/>
                  <a:pt x="0" y="1890726"/>
                </a:cubicBezTo>
                <a:cubicBezTo>
                  <a:pt x="10802" y="1709143"/>
                  <a:pt x="10201" y="1582551"/>
                  <a:pt x="0" y="1355020"/>
                </a:cubicBezTo>
                <a:cubicBezTo>
                  <a:pt x="-10201" y="1127489"/>
                  <a:pt x="16402" y="1014542"/>
                  <a:pt x="0" y="693266"/>
                </a:cubicBezTo>
                <a:cubicBezTo>
                  <a:pt x="-16402" y="371990"/>
                  <a:pt x="-23868" y="292791"/>
                  <a:pt x="0" y="0"/>
                </a:cubicBezTo>
                <a:close/>
              </a:path>
            </a:pathLst>
          </a:custGeom>
          <a:ln cap="rnd">
            <a:noFill/>
            <a:extLst>
              <a:ext uri="{C807C97D-BFC1-408E-A445-0C87EB9F89A2}">
                <ask:lineSketchStyleProps xmlns:ask="http://schemas.microsoft.com/office/drawing/2018/sketchyshapes" sd="1219033472">
                  <ask:type>
                    <ask:lineSketchFreehand/>
                  </ask:type>
                </ask:lineSketchStyleProps>
              </a:ext>
            </a:extLst>
          </a:ln>
        </p:spPr>
        <p:style>
          <a:lnRef idx="2">
            <a:schemeClr val="accent1"/>
          </a:lnRef>
          <a:fillRef idx="1">
            <a:schemeClr val="lt1"/>
          </a:fillRef>
          <a:effectRef idx="0">
            <a:schemeClr val="accent1"/>
          </a:effectRef>
          <a:fontRef idx="minor">
            <a:schemeClr val="dk1"/>
          </a:fontRef>
        </p:style>
        <p:txBody>
          <a:bodyPr>
            <a:normAutofit/>
          </a:bodyPr>
          <a:lstStyle/>
          <a:p>
            <a:pPr algn="ctr">
              <a:buClr>
                <a:srgbClr val="315C77"/>
              </a:buClr>
            </a:pPr>
            <a:r>
              <a:rPr lang="en-US" sz="2000" dirty="0">
                <a:latin typeface="+mj-lt"/>
              </a:rPr>
              <a:t>Does the source of information have anything personally at stake?</a:t>
            </a:r>
          </a:p>
          <a:p>
            <a:pPr algn="ctr">
              <a:buClr>
                <a:srgbClr val="315C77"/>
              </a:buClr>
            </a:pPr>
            <a:endParaRPr lang="en-US" sz="1200" dirty="0">
              <a:latin typeface="+mj-lt"/>
            </a:endParaRPr>
          </a:p>
          <a:p>
            <a:pPr marL="285750" indent="-285750">
              <a:buClr>
                <a:srgbClr val="315C77"/>
              </a:buClr>
              <a:buFont typeface="Wingdings" panose="05000000000000000000" pitchFamily="2" charset="2"/>
              <a:buChar char="§"/>
            </a:pPr>
            <a:r>
              <a:rPr lang="en-US" sz="1800" dirty="0">
                <a:latin typeface="+mj-lt"/>
              </a:rPr>
              <a:t>What are the author’s personal motivations for saying something?</a:t>
            </a:r>
          </a:p>
          <a:p>
            <a:pPr marL="285750" indent="-285750">
              <a:buClr>
                <a:srgbClr val="315C77"/>
              </a:buClr>
              <a:buFont typeface="Wingdings" panose="05000000000000000000" pitchFamily="2" charset="2"/>
              <a:buChar char="§"/>
            </a:pPr>
            <a:r>
              <a:rPr lang="en-US" sz="1800" dirty="0">
                <a:latin typeface="+mj-lt"/>
              </a:rPr>
              <a:t>Is this article in response to something?</a:t>
            </a:r>
          </a:p>
          <a:p>
            <a:pPr marL="285750" indent="-285750">
              <a:buClr>
                <a:srgbClr val="315C77"/>
              </a:buClr>
              <a:buFont typeface="Wingdings" panose="05000000000000000000" pitchFamily="2" charset="2"/>
              <a:buChar char="§"/>
            </a:pPr>
            <a:r>
              <a:rPr lang="en-US" sz="1800" dirty="0">
                <a:latin typeface="+mj-lt"/>
              </a:rPr>
              <a:t>What are your motivations for reading the text?</a:t>
            </a:r>
          </a:p>
          <a:p>
            <a:pPr marL="285750" indent="-285750">
              <a:buClr>
                <a:srgbClr val="315C77"/>
              </a:buClr>
              <a:buFont typeface="Wingdings" panose="05000000000000000000" pitchFamily="2" charset="2"/>
              <a:buChar char="§"/>
            </a:pPr>
            <a:r>
              <a:rPr lang="en-US" sz="1800" dirty="0">
                <a:latin typeface="+mj-lt"/>
              </a:rPr>
              <a:t>Were your motivations satisfied, challenged, or not addressed?</a:t>
            </a:r>
          </a:p>
          <a:p>
            <a:endParaRPr lang="en-US" dirty="0"/>
          </a:p>
        </p:txBody>
      </p:sp>
      <p:pic>
        <p:nvPicPr>
          <p:cNvPr id="4" name="Picture 6">
            <a:extLst>
              <a:ext uri="{FF2B5EF4-FFF2-40B4-BE49-F238E27FC236}">
                <a16:creationId xmlns:a16="http://schemas.microsoft.com/office/drawing/2014/main" id="{FF3F5FD7-F0CF-7B1B-AFBE-AA4CE3ABB323}"/>
              </a:ext>
              <a:ext uri="{C183D7F6-B498-43B3-948B-1728B52AA6E4}">
                <adec:decorative xmlns:adec="http://schemas.microsoft.com/office/drawing/2017/decorative" val="1"/>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3174205" y="5943596"/>
            <a:ext cx="5843587" cy="5492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pic>
    </p:spTree>
    <p:extLst>
      <p:ext uri="{BB962C8B-B14F-4D97-AF65-F5344CB8AC3E}">
        <p14:creationId xmlns:p14="http://schemas.microsoft.com/office/powerpoint/2010/main" val="18742753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D1C61E0-18FB-A1AB-BD7C-44D4AFC81BAF}"/>
              </a:ext>
            </a:extLst>
          </p:cNvPr>
          <p:cNvSpPr>
            <a:spLocks noGrp="1"/>
          </p:cNvSpPr>
          <p:nvPr>
            <p:ph type="title"/>
          </p:nvPr>
        </p:nvSpPr>
        <p:spPr/>
        <p:txBody>
          <a:bodyPr/>
          <a:lstStyle/>
          <a:p>
            <a:r>
              <a:rPr lang="en-US" dirty="0"/>
              <a:t>E = Evidence</a:t>
            </a:r>
          </a:p>
        </p:txBody>
      </p:sp>
      <p:sp>
        <p:nvSpPr>
          <p:cNvPr id="2" name="Content Placeholder 1">
            <a:extLst>
              <a:ext uri="{FF2B5EF4-FFF2-40B4-BE49-F238E27FC236}">
                <a16:creationId xmlns:a16="http://schemas.microsoft.com/office/drawing/2014/main" id="{7875893A-70FF-C0CF-A637-0130FCA1A004}"/>
              </a:ext>
            </a:extLst>
          </p:cNvPr>
          <p:cNvSpPr>
            <a:spLocks noGrp="1"/>
          </p:cNvSpPr>
          <p:nvPr>
            <p:ph idx="1"/>
          </p:nvPr>
        </p:nvSpPr>
        <p:spPr>
          <a:xfrm>
            <a:off x="1948202" y="1965638"/>
            <a:ext cx="8295591" cy="3151210"/>
          </a:xfrm>
          <a:custGeom>
            <a:avLst/>
            <a:gdLst>
              <a:gd name="connsiteX0" fmla="*/ 0 w 8295591"/>
              <a:gd name="connsiteY0" fmla="*/ 0 h 3151210"/>
              <a:gd name="connsiteX1" fmla="*/ 857211 w 8295591"/>
              <a:gd name="connsiteY1" fmla="*/ 0 h 3151210"/>
              <a:gd name="connsiteX2" fmla="*/ 1382599 w 8295591"/>
              <a:gd name="connsiteY2" fmla="*/ 0 h 3151210"/>
              <a:gd name="connsiteX3" fmla="*/ 2156854 w 8295591"/>
              <a:gd name="connsiteY3" fmla="*/ 0 h 3151210"/>
              <a:gd name="connsiteX4" fmla="*/ 2682241 w 8295591"/>
              <a:gd name="connsiteY4" fmla="*/ 0 h 3151210"/>
              <a:gd name="connsiteX5" fmla="*/ 3373540 w 8295591"/>
              <a:gd name="connsiteY5" fmla="*/ 0 h 3151210"/>
              <a:gd name="connsiteX6" fmla="*/ 4147796 w 8295591"/>
              <a:gd name="connsiteY6" fmla="*/ 0 h 3151210"/>
              <a:gd name="connsiteX7" fmla="*/ 4590227 w 8295591"/>
              <a:gd name="connsiteY7" fmla="*/ 0 h 3151210"/>
              <a:gd name="connsiteX8" fmla="*/ 5032659 w 8295591"/>
              <a:gd name="connsiteY8" fmla="*/ 0 h 3151210"/>
              <a:gd name="connsiteX9" fmla="*/ 5889870 w 8295591"/>
              <a:gd name="connsiteY9" fmla="*/ 0 h 3151210"/>
              <a:gd name="connsiteX10" fmla="*/ 6581169 w 8295591"/>
              <a:gd name="connsiteY10" fmla="*/ 0 h 3151210"/>
              <a:gd name="connsiteX11" fmla="*/ 7023600 w 8295591"/>
              <a:gd name="connsiteY11" fmla="*/ 0 h 3151210"/>
              <a:gd name="connsiteX12" fmla="*/ 8295591 w 8295591"/>
              <a:gd name="connsiteY12" fmla="*/ 0 h 3151210"/>
              <a:gd name="connsiteX13" fmla="*/ 8295591 w 8295591"/>
              <a:gd name="connsiteY13" fmla="*/ 693266 h 3151210"/>
              <a:gd name="connsiteX14" fmla="*/ 8295591 w 8295591"/>
              <a:gd name="connsiteY14" fmla="*/ 1260484 h 3151210"/>
              <a:gd name="connsiteX15" fmla="*/ 8295591 w 8295591"/>
              <a:gd name="connsiteY15" fmla="*/ 1890726 h 3151210"/>
              <a:gd name="connsiteX16" fmla="*/ 8295591 w 8295591"/>
              <a:gd name="connsiteY16" fmla="*/ 2426432 h 3151210"/>
              <a:gd name="connsiteX17" fmla="*/ 8295591 w 8295591"/>
              <a:gd name="connsiteY17" fmla="*/ 3151210 h 3151210"/>
              <a:gd name="connsiteX18" fmla="*/ 7604292 w 8295591"/>
              <a:gd name="connsiteY18" fmla="*/ 3151210 h 3151210"/>
              <a:gd name="connsiteX19" fmla="*/ 6830037 w 8295591"/>
              <a:gd name="connsiteY19" fmla="*/ 3151210 h 3151210"/>
              <a:gd name="connsiteX20" fmla="*/ 6055781 w 8295591"/>
              <a:gd name="connsiteY20" fmla="*/ 3151210 h 3151210"/>
              <a:gd name="connsiteX21" fmla="*/ 5530394 w 8295591"/>
              <a:gd name="connsiteY21" fmla="*/ 3151210 h 3151210"/>
              <a:gd name="connsiteX22" fmla="*/ 4673183 w 8295591"/>
              <a:gd name="connsiteY22" fmla="*/ 3151210 h 3151210"/>
              <a:gd name="connsiteX23" fmla="*/ 3981884 w 8295591"/>
              <a:gd name="connsiteY23" fmla="*/ 3151210 h 3151210"/>
              <a:gd name="connsiteX24" fmla="*/ 3539452 w 8295591"/>
              <a:gd name="connsiteY24" fmla="*/ 3151210 h 3151210"/>
              <a:gd name="connsiteX25" fmla="*/ 2848153 w 8295591"/>
              <a:gd name="connsiteY25" fmla="*/ 3151210 h 3151210"/>
              <a:gd name="connsiteX26" fmla="*/ 2239810 w 8295591"/>
              <a:gd name="connsiteY26" fmla="*/ 3151210 h 3151210"/>
              <a:gd name="connsiteX27" fmla="*/ 1631466 w 8295591"/>
              <a:gd name="connsiteY27" fmla="*/ 3151210 h 3151210"/>
              <a:gd name="connsiteX28" fmla="*/ 1023123 w 8295591"/>
              <a:gd name="connsiteY28" fmla="*/ 3151210 h 3151210"/>
              <a:gd name="connsiteX29" fmla="*/ 0 w 8295591"/>
              <a:gd name="connsiteY29" fmla="*/ 3151210 h 3151210"/>
              <a:gd name="connsiteX30" fmla="*/ 0 w 8295591"/>
              <a:gd name="connsiteY30" fmla="*/ 2489456 h 3151210"/>
              <a:gd name="connsiteX31" fmla="*/ 0 w 8295591"/>
              <a:gd name="connsiteY31" fmla="*/ 1890726 h 3151210"/>
              <a:gd name="connsiteX32" fmla="*/ 0 w 8295591"/>
              <a:gd name="connsiteY32" fmla="*/ 1355020 h 3151210"/>
              <a:gd name="connsiteX33" fmla="*/ 0 w 8295591"/>
              <a:gd name="connsiteY33" fmla="*/ 756290 h 3151210"/>
              <a:gd name="connsiteX34" fmla="*/ 0 w 8295591"/>
              <a:gd name="connsiteY34" fmla="*/ 0 h 3151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8295591" h="3151210" fill="none" extrusionOk="0">
                <a:moveTo>
                  <a:pt x="0" y="0"/>
                </a:moveTo>
                <a:cubicBezTo>
                  <a:pt x="249831" y="-13647"/>
                  <a:pt x="471671" y="13109"/>
                  <a:pt x="857211" y="0"/>
                </a:cubicBezTo>
                <a:cubicBezTo>
                  <a:pt x="1242751" y="-13109"/>
                  <a:pt x="1239347" y="-24142"/>
                  <a:pt x="1382599" y="0"/>
                </a:cubicBezTo>
                <a:cubicBezTo>
                  <a:pt x="1525851" y="24142"/>
                  <a:pt x="1806608" y="11947"/>
                  <a:pt x="2156854" y="0"/>
                </a:cubicBezTo>
                <a:cubicBezTo>
                  <a:pt x="2507100" y="-11947"/>
                  <a:pt x="2560500" y="563"/>
                  <a:pt x="2682241" y="0"/>
                </a:cubicBezTo>
                <a:cubicBezTo>
                  <a:pt x="2803982" y="-563"/>
                  <a:pt x="3112528" y="-6377"/>
                  <a:pt x="3373540" y="0"/>
                </a:cubicBezTo>
                <a:cubicBezTo>
                  <a:pt x="3634552" y="6377"/>
                  <a:pt x="3762883" y="-37191"/>
                  <a:pt x="4147796" y="0"/>
                </a:cubicBezTo>
                <a:cubicBezTo>
                  <a:pt x="4532709" y="37191"/>
                  <a:pt x="4496618" y="3693"/>
                  <a:pt x="4590227" y="0"/>
                </a:cubicBezTo>
                <a:cubicBezTo>
                  <a:pt x="4683836" y="-3693"/>
                  <a:pt x="4823925" y="7407"/>
                  <a:pt x="5032659" y="0"/>
                </a:cubicBezTo>
                <a:cubicBezTo>
                  <a:pt x="5241393" y="-7407"/>
                  <a:pt x="5685782" y="13"/>
                  <a:pt x="5889870" y="0"/>
                </a:cubicBezTo>
                <a:cubicBezTo>
                  <a:pt x="6093958" y="-13"/>
                  <a:pt x="6368449" y="-2477"/>
                  <a:pt x="6581169" y="0"/>
                </a:cubicBezTo>
                <a:cubicBezTo>
                  <a:pt x="6793889" y="2477"/>
                  <a:pt x="6824094" y="-6557"/>
                  <a:pt x="7023600" y="0"/>
                </a:cubicBezTo>
                <a:cubicBezTo>
                  <a:pt x="7223106" y="6557"/>
                  <a:pt x="7859951" y="-21179"/>
                  <a:pt x="8295591" y="0"/>
                </a:cubicBezTo>
                <a:cubicBezTo>
                  <a:pt x="8321196" y="213620"/>
                  <a:pt x="8263767" y="354853"/>
                  <a:pt x="8295591" y="693266"/>
                </a:cubicBezTo>
                <a:cubicBezTo>
                  <a:pt x="8327415" y="1031679"/>
                  <a:pt x="8322324" y="1134881"/>
                  <a:pt x="8295591" y="1260484"/>
                </a:cubicBezTo>
                <a:cubicBezTo>
                  <a:pt x="8268858" y="1386087"/>
                  <a:pt x="8288306" y="1645988"/>
                  <a:pt x="8295591" y="1890726"/>
                </a:cubicBezTo>
                <a:cubicBezTo>
                  <a:pt x="8302876" y="2135464"/>
                  <a:pt x="8312707" y="2175891"/>
                  <a:pt x="8295591" y="2426432"/>
                </a:cubicBezTo>
                <a:cubicBezTo>
                  <a:pt x="8278475" y="2676973"/>
                  <a:pt x="8297886" y="2846493"/>
                  <a:pt x="8295591" y="3151210"/>
                </a:cubicBezTo>
                <a:cubicBezTo>
                  <a:pt x="7970547" y="3135065"/>
                  <a:pt x="7935864" y="3150642"/>
                  <a:pt x="7604292" y="3151210"/>
                </a:cubicBezTo>
                <a:cubicBezTo>
                  <a:pt x="7272720" y="3151778"/>
                  <a:pt x="7187319" y="3174782"/>
                  <a:pt x="6830037" y="3151210"/>
                </a:cubicBezTo>
                <a:cubicBezTo>
                  <a:pt x="6472755" y="3127638"/>
                  <a:pt x="6275211" y="3175876"/>
                  <a:pt x="6055781" y="3151210"/>
                </a:cubicBezTo>
                <a:cubicBezTo>
                  <a:pt x="5836351" y="3126544"/>
                  <a:pt x="5741326" y="3164752"/>
                  <a:pt x="5530394" y="3151210"/>
                </a:cubicBezTo>
                <a:cubicBezTo>
                  <a:pt x="5319462" y="3137668"/>
                  <a:pt x="4903753" y="3117702"/>
                  <a:pt x="4673183" y="3151210"/>
                </a:cubicBezTo>
                <a:cubicBezTo>
                  <a:pt x="4442613" y="3184718"/>
                  <a:pt x="4306310" y="3172303"/>
                  <a:pt x="3981884" y="3151210"/>
                </a:cubicBezTo>
                <a:cubicBezTo>
                  <a:pt x="3657458" y="3130117"/>
                  <a:pt x="3696366" y="3153539"/>
                  <a:pt x="3539452" y="3151210"/>
                </a:cubicBezTo>
                <a:cubicBezTo>
                  <a:pt x="3382538" y="3148881"/>
                  <a:pt x="3060722" y="3180137"/>
                  <a:pt x="2848153" y="3151210"/>
                </a:cubicBezTo>
                <a:cubicBezTo>
                  <a:pt x="2635584" y="3122283"/>
                  <a:pt x="2424700" y="3155517"/>
                  <a:pt x="2239810" y="3151210"/>
                </a:cubicBezTo>
                <a:cubicBezTo>
                  <a:pt x="2054920" y="3146903"/>
                  <a:pt x="1818730" y="3161232"/>
                  <a:pt x="1631466" y="3151210"/>
                </a:cubicBezTo>
                <a:cubicBezTo>
                  <a:pt x="1444202" y="3141188"/>
                  <a:pt x="1207304" y="3140890"/>
                  <a:pt x="1023123" y="3151210"/>
                </a:cubicBezTo>
                <a:cubicBezTo>
                  <a:pt x="838942" y="3161530"/>
                  <a:pt x="239483" y="3127786"/>
                  <a:pt x="0" y="3151210"/>
                </a:cubicBezTo>
                <a:cubicBezTo>
                  <a:pt x="25520" y="2858181"/>
                  <a:pt x="-25125" y="2718455"/>
                  <a:pt x="0" y="2489456"/>
                </a:cubicBezTo>
                <a:cubicBezTo>
                  <a:pt x="25125" y="2260457"/>
                  <a:pt x="11898" y="2044103"/>
                  <a:pt x="0" y="1890726"/>
                </a:cubicBezTo>
                <a:cubicBezTo>
                  <a:pt x="-11898" y="1737349"/>
                  <a:pt x="20551" y="1483397"/>
                  <a:pt x="0" y="1355020"/>
                </a:cubicBezTo>
                <a:cubicBezTo>
                  <a:pt x="-20551" y="1226643"/>
                  <a:pt x="-26213" y="1017635"/>
                  <a:pt x="0" y="756290"/>
                </a:cubicBezTo>
                <a:cubicBezTo>
                  <a:pt x="26213" y="494945"/>
                  <a:pt x="14382" y="217910"/>
                  <a:pt x="0" y="0"/>
                </a:cubicBezTo>
                <a:close/>
              </a:path>
              <a:path w="8295591" h="3151210" stroke="0" extrusionOk="0">
                <a:moveTo>
                  <a:pt x="0" y="0"/>
                </a:moveTo>
                <a:cubicBezTo>
                  <a:pt x="273653" y="17771"/>
                  <a:pt x="388102" y="-10954"/>
                  <a:pt x="608343" y="0"/>
                </a:cubicBezTo>
                <a:cubicBezTo>
                  <a:pt x="828584" y="10954"/>
                  <a:pt x="894683" y="16822"/>
                  <a:pt x="1050775" y="0"/>
                </a:cubicBezTo>
                <a:cubicBezTo>
                  <a:pt x="1206867" y="-16822"/>
                  <a:pt x="1552867" y="19116"/>
                  <a:pt x="1907986" y="0"/>
                </a:cubicBezTo>
                <a:cubicBezTo>
                  <a:pt x="2263105" y="-19116"/>
                  <a:pt x="2319481" y="13393"/>
                  <a:pt x="2516329" y="0"/>
                </a:cubicBezTo>
                <a:cubicBezTo>
                  <a:pt x="2713177" y="-13393"/>
                  <a:pt x="2904518" y="-3226"/>
                  <a:pt x="3124673" y="0"/>
                </a:cubicBezTo>
                <a:cubicBezTo>
                  <a:pt x="3344828" y="3226"/>
                  <a:pt x="3660168" y="-34677"/>
                  <a:pt x="3981884" y="0"/>
                </a:cubicBezTo>
                <a:cubicBezTo>
                  <a:pt x="4303600" y="34677"/>
                  <a:pt x="4391336" y="20390"/>
                  <a:pt x="4507271" y="0"/>
                </a:cubicBezTo>
                <a:cubicBezTo>
                  <a:pt x="4623206" y="-20390"/>
                  <a:pt x="5103695" y="32413"/>
                  <a:pt x="5364482" y="0"/>
                </a:cubicBezTo>
                <a:cubicBezTo>
                  <a:pt x="5625269" y="-32413"/>
                  <a:pt x="5943238" y="9908"/>
                  <a:pt x="6221693" y="0"/>
                </a:cubicBezTo>
                <a:cubicBezTo>
                  <a:pt x="6500148" y="-9908"/>
                  <a:pt x="6708017" y="-25084"/>
                  <a:pt x="6912993" y="0"/>
                </a:cubicBezTo>
                <a:cubicBezTo>
                  <a:pt x="7117969" y="25084"/>
                  <a:pt x="7651858" y="27367"/>
                  <a:pt x="8295591" y="0"/>
                </a:cubicBezTo>
                <a:cubicBezTo>
                  <a:pt x="8288996" y="176757"/>
                  <a:pt x="8273451" y="320899"/>
                  <a:pt x="8295591" y="598730"/>
                </a:cubicBezTo>
                <a:cubicBezTo>
                  <a:pt x="8317732" y="876561"/>
                  <a:pt x="8289510" y="960098"/>
                  <a:pt x="8295591" y="1134436"/>
                </a:cubicBezTo>
                <a:cubicBezTo>
                  <a:pt x="8301672" y="1308774"/>
                  <a:pt x="8315951" y="1507043"/>
                  <a:pt x="8295591" y="1764678"/>
                </a:cubicBezTo>
                <a:cubicBezTo>
                  <a:pt x="8275231" y="2022313"/>
                  <a:pt x="8304711" y="2164262"/>
                  <a:pt x="8295591" y="2394920"/>
                </a:cubicBezTo>
                <a:cubicBezTo>
                  <a:pt x="8286471" y="2625578"/>
                  <a:pt x="8330102" y="2819980"/>
                  <a:pt x="8295591" y="3151210"/>
                </a:cubicBezTo>
                <a:cubicBezTo>
                  <a:pt x="7915057" y="3162426"/>
                  <a:pt x="7788409" y="3152185"/>
                  <a:pt x="7521336" y="3151210"/>
                </a:cubicBezTo>
                <a:cubicBezTo>
                  <a:pt x="7254264" y="3150235"/>
                  <a:pt x="7007610" y="3169586"/>
                  <a:pt x="6830037" y="3151210"/>
                </a:cubicBezTo>
                <a:cubicBezTo>
                  <a:pt x="6652464" y="3132834"/>
                  <a:pt x="6577362" y="3142935"/>
                  <a:pt x="6387605" y="3151210"/>
                </a:cubicBezTo>
                <a:cubicBezTo>
                  <a:pt x="6197848" y="3159485"/>
                  <a:pt x="5978733" y="3143877"/>
                  <a:pt x="5862218" y="3151210"/>
                </a:cubicBezTo>
                <a:cubicBezTo>
                  <a:pt x="5745703" y="3158543"/>
                  <a:pt x="5222484" y="3147996"/>
                  <a:pt x="5005007" y="3151210"/>
                </a:cubicBezTo>
                <a:cubicBezTo>
                  <a:pt x="4787530" y="3154424"/>
                  <a:pt x="4469270" y="3180118"/>
                  <a:pt x="4313707" y="3151210"/>
                </a:cubicBezTo>
                <a:cubicBezTo>
                  <a:pt x="4158144" y="3122302"/>
                  <a:pt x="3983813" y="3146588"/>
                  <a:pt x="3788320" y="3151210"/>
                </a:cubicBezTo>
                <a:cubicBezTo>
                  <a:pt x="3592827" y="3155832"/>
                  <a:pt x="3425507" y="3147579"/>
                  <a:pt x="3097021" y="3151210"/>
                </a:cubicBezTo>
                <a:cubicBezTo>
                  <a:pt x="2768535" y="3154841"/>
                  <a:pt x="2855395" y="3143768"/>
                  <a:pt x="2654589" y="3151210"/>
                </a:cubicBezTo>
                <a:cubicBezTo>
                  <a:pt x="2453783" y="3158652"/>
                  <a:pt x="2432859" y="3129996"/>
                  <a:pt x="2212158" y="3151210"/>
                </a:cubicBezTo>
                <a:cubicBezTo>
                  <a:pt x="1991457" y="3172424"/>
                  <a:pt x="1717735" y="3121617"/>
                  <a:pt x="1520858" y="3151210"/>
                </a:cubicBezTo>
                <a:cubicBezTo>
                  <a:pt x="1323981" y="3180803"/>
                  <a:pt x="1233316" y="3169653"/>
                  <a:pt x="995471" y="3151210"/>
                </a:cubicBezTo>
                <a:cubicBezTo>
                  <a:pt x="757626" y="3132767"/>
                  <a:pt x="222762" y="3132704"/>
                  <a:pt x="0" y="3151210"/>
                </a:cubicBezTo>
                <a:cubicBezTo>
                  <a:pt x="-19884" y="3021356"/>
                  <a:pt x="-21893" y="2845259"/>
                  <a:pt x="0" y="2583992"/>
                </a:cubicBezTo>
                <a:cubicBezTo>
                  <a:pt x="21893" y="2322725"/>
                  <a:pt x="10201" y="2275817"/>
                  <a:pt x="0" y="2048286"/>
                </a:cubicBezTo>
                <a:cubicBezTo>
                  <a:pt x="-10201" y="1820755"/>
                  <a:pt x="16402" y="1707808"/>
                  <a:pt x="0" y="1386532"/>
                </a:cubicBezTo>
                <a:cubicBezTo>
                  <a:pt x="-16402" y="1065256"/>
                  <a:pt x="-20019" y="1011040"/>
                  <a:pt x="0" y="819315"/>
                </a:cubicBezTo>
                <a:cubicBezTo>
                  <a:pt x="20019" y="627590"/>
                  <a:pt x="25529" y="310751"/>
                  <a:pt x="0" y="0"/>
                </a:cubicBezTo>
                <a:close/>
              </a:path>
            </a:pathLst>
          </a:custGeom>
          <a:ln cap="rnd">
            <a:noFill/>
            <a:extLst>
              <a:ext uri="{C807C97D-BFC1-408E-A445-0C87EB9F89A2}">
                <ask:lineSketchStyleProps xmlns:ask="http://schemas.microsoft.com/office/drawing/2018/sketchyshapes" sd="1219033472">
                  <ask:type>
                    <ask:lineSketchFreehand/>
                  </ask:type>
                </ask:lineSketchStyleProps>
              </a:ext>
            </a:extLst>
          </a:ln>
        </p:spPr>
        <p:style>
          <a:lnRef idx="2">
            <a:schemeClr val="accent1"/>
          </a:lnRef>
          <a:fillRef idx="1">
            <a:schemeClr val="lt1"/>
          </a:fillRef>
          <a:effectRef idx="0">
            <a:schemeClr val="accent1"/>
          </a:effectRef>
          <a:fontRef idx="minor">
            <a:schemeClr val="dk1"/>
          </a:fontRef>
        </p:style>
        <p:txBody>
          <a:bodyPr>
            <a:normAutofit/>
          </a:bodyPr>
          <a:lstStyle/>
          <a:p>
            <a:pPr>
              <a:buClr>
                <a:srgbClr val="315C77"/>
              </a:buClr>
            </a:pPr>
            <a:r>
              <a:rPr lang="en-US" sz="2000" dirty="0">
                <a:latin typeface="+mj-lt"/>
              </a:rPr>
              <a:t>Does the source have specialized knowledge and does the situation demand it?</a:t>
            </a:r>
          </a:p>
          <a:p>
            <a:pPr>
              <a:buClr>
                <a:srgbClr val="315C77"/>
              </a:buClr>
            </a:pPr>
            <a:endParaRPr lang="en-US" sz="1200" dirty="0">
              <a:latin typeface="+mj-lt"/>
            </a:endParaRPr>
          </a:p>
          <a:p>
            <a:pPr marL="285750" indent="-285750">
              <a:buClr>
                <a:srgbClr val="315C77"/>
              </a:buClr>
              <a:buFont typeface="Wingdings" panose="05000000000000000000" pitchFamily="2" charset="2"/>
              <a:buChar char="§"/>
            </a:pPr>
            <a:r>
              <a:rPr lang="en-US" sz="1800" dirty="0">
                <a:latin typeface="+mj-lt"/>
              </a:rPr>
              <a:t>What is the main argument? </a:t>
            </a:r>
          </a:p>
          <a:p>
            <a:pPr marL="285750" indent="-285750">
              <a:buClr>
                <a:srgbClr val="315C77"/>
              </a:buClr>
              <a:buFont typeface="Wingdings" panose="05000000000000000000" pitchFamily="2" charset="2"/>
              <a:buChar char="§"/>
            </a:pPr>
            <a:r>
              <a:rPr lang="en-US" sz="1800" dirty="0">
                <a:latin typeface="+mj-lt"/>
              </a:rPr>
              <a:t>What evidence is presented to support the argument? </a:t>
            </a:r>
          </a:p>
          <a:p>
            <a:pPr marL="285750" indent="-285750">
              <a:buClr>
                <a:srgbClr val="315C77"/>
              </a:buClr>
              <a:buFont typeface="Wingdings" panose="05000000000000000000" pitchFamily="2" charset="2"/>
              <a:buChar char="§"/>
            </a:pPr>
            <a:r>
              <a:rPr lang="en-US" sz="1800" dirty="0">
                <a:latin typeface="+mj-lt"/>
              </a:rPr>
              <a:t>What kind of evidence does the author present? (quantitative or qualitative?)</a:t>
            </a:r>
          </a:p>
          <a:p>
            <a:pPr marL="285750" indent="-285750">
              <a:buClr>
                <a:srgbClr val="315C77"/>
              </a:buClr>
              <a:buFont typeface="Wingdings" panose="05000000000000000000" pitchFamily="2" charset="2"/>
              <a:buChar char="§"/>
            </a:pPr>
            <a:r>
              <a:rPr lang="en-US" sz="1800" dirty="0">
                <a:latin typeface="+mj-lt"/>
              </a:rPr>
              <a:t>What are the strengths &amp; limitations of this evidence? Is it convincing?</a:t>
            </a:r>
          </a:p>
          <a:p>
            <a:pPr marL="285750" indent="-285750">
              <a:buClr>
                <a:srgbClr val="315C77"/>
              </a:buClr>
              <a:buFont typeface="Wingdings" panose="05000000000000000000" pitchFamily="2" charset="2"/>
              <a:buChar char="§"/>
            </a:pPr>
            <a:r>
              <a:rPr lang="en-US" sz="1800" dirty="0">
                <a:latin typeface="+mj-lt"/>
              </a:rPr>
              <a:t>Can it be validated or proven (in other words, does it follow a replicable model?)</a:t>
            </a:r>
          </a:p>
          <a:p>
            <a:endParaRPr lang="en-US" dirty="0"/>
          </a:p>
        </p:txBody>
      </p:sp>
      <p:pic>
        <p:nvPicPr>
          <p:cNvPr id="4" name="Picture 6">
            <a:extLst>
              <a:ext uri="{FF2B5EF4-FFF2-40B4-BE49-F238E27FC236}">
                <a16:creationId xmlns:a16="http://schemas.microsoft.com/office/drawing/2014/main" id="{FF3F5FD7-F0CF-7B1B-AFBE-AA4CE3ABB323}"/>
              </a:ext>
              <a:ext uri="{C183D7F6-B498-43B3-948B-1728B52AA6E4}">
                <adec:decorative xmlns:adec="http://schemas.microsoft.com/office/drawing/2017/decorative" val="1"/>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3174205" y="5943596"/>
            <a:ext cx="5843587" cy="5492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pic>
    </p:spTree>
    <p:extLst>
      <p:ext uri="{BB962C8B-B14F-4D97-AF65-F5344CB8AC3E}">
        <p14:creationId xmlns:p14="http://schemas.microsoft.com/office/powerpoint/2010/main" val="5068548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D1C61E0-18FB-A1AB-BD7C-44D4AFC81BAF}"/>
              </a:ext>
            </a:extLst>
          </p:cNvPr>
          <p:cNvSpPr>
            <a:spLocks noGrp="1"/>
          </p:cNvSpPr>
          <p:nvPr>
            <p:ph type="title"/>
          </p:nvPr>
        </p:nvSpPr>
        <p:spPr/>
        <p:txBody>
          <a:bodyPr/>
          <a:lstStyle/>
          <a:p>
            <a:r>
              <a:rPr lang="en-US" dirty="0"/>
              <a:t>N = Neutrality</a:t>
            </a:r>
          </a:p>
        </p:txBody>
      </p:sp>
      <p:sp>
        <p:nvSpPr>
          <p:cNvPr id="2" name="Content Placeholder 1">
            <a:extLst>
              <a:ext uri="{FF2B5EF4-FFF2-40B4-BE49-F238E27FC236}">
                <a16:creationId xmlns:a16="http://schemas.microsoft.com/office/drawing/2014/main" id="{7875893A-70FF-C0CF-A637-0130FCA1A004}"/>
              </a:ext>
            </a:extLst>
          </p:cNvPr>
          <p:cNvSpPr>
            <a:spLocks noGrp="1"/>
          </p:cNvSpPr>
          <p:nvPr>
            <p:ph idx="1"/>
          </p:nvPr>
        </p:nvSpPr>
        <p:spPr>
          <a:xfrm>
            <a:off x="2735342" y="2051358"/>
            <a:ext cx="6721311" cy="3151210"/>
          </a:xfrm>
          <a:custGeom>
            <a:avLst/>
            <a:gdLst>
              <a:gd name="connsiteX0" fmla="*/ 0 w 6721311"/>
              <a:gd name="connsiteY0" fmla="*/ 0 h 3151210"/>
              <a:gd name="connsiteX1" fmla="*/ 470492 w 6721311"/>
              <a:gd name="connsiteY1" fmla="*/ 0 h 3151210"/>
              <a:gd name="connsiteX2" fmla="*/ 1209836 w 6721311"/>
              <a:gd name="connsiteY2" fmla="*/ 0 h 3151210"/>
              <a:gd name="connsiteX3" fmla="*/ 1814754 w 6721311"/>
              <a:gd name="connsiteY3" fmla="*/ 0 h 3151210"/>
              <a:gd name="connsiteX4" fmla="*/ 2486885 w 6721311"/>
              <a:gd name="connsiteY4" fmla="*/ 0 h 3151210"/>
              <a:gd name="connsiteX5" fmla="*/ 3293442 w 6721311"/>
              <a:gd name="connsiteY5" fmla="*/ 0 h 3151210"/>
              <a:gd name="connsiteX6" fmla="*/ 3831147 w 6721311"/>
              <a:gd name="connsiteY6" fmla="*/ 0 h 3151210"/>
              <a:gd name="connsiteX7" fmla="*/ 4570491 w 6721311"/>
              <a:gd name="connsiteY7" fmla="*/ 0 h 3151210"/>
              <a:gd name="connsiteX8" fmla="*/ 5108196 w 6721311"/>
              <a:gd name="connsiteY8" fmla="*/ 0 h 3151210"/>
              <a:gd name="connsiteX9" fmla="*/ 5780327 w 6721311"/>
              <a:gd name="connsiteY9" fmla="*/ 0 h 3151210"/>
              <a:gd name="connsiteX10" fmla="*/ 6721311 w 6721311"/>
              <a:gd name="connsiteY10" fmla="*/ 0 h 3151210"/>
              <a:gd name="connsiteX11" fmla="*/ 6721311 w 6721311"/>
              <a:gd name="connsiteY11" fmla="*/ 535706 h 3151210"/>
              <a:gd name="connsiteX12" fmla="*/ 6721311 w 6721311"/>
              <a:gd name="connsiteY12" fmla="*/ 1228972 h 3151210"/>
              <a:gd name="connsiteX13" fmla="*/ 6721311 w 6721311"/>
              <a:gd name="connsiteY13" fmla="*/ 1859214 h 3151210"/>
              <a:gd name="connsiteX14" fmla="*/ 6721311 w 6721311"/>
              <a:gd name="connsiteY14" fmla="*/ 2552480 h 3151210"/>
              <a:gd name="connsiteX15" fmla="*/ 6721311 w 6721311"/>
              <a:gd name="connsiteY15" fmla="*/ 3151210 h 3151210"/>
              <a:gd name="connsiteX16" fmla="*/ 6116393 w 6721311"/>
              <a:gd name="connsiteY16" fmla="*/ 3151210 h 3151210"/>
              <a:gd name="connsiteX17" fmla="*/ 5511475 w 6721311"/>
              <a:gd name="connsiteY17" fmla="*/ 3151210 h 3151210"/>
              <a:gd name="connsiteX18" fmla="*/ 4772131 w 6721311"/>
              <a:gd name="connsiteY18" fmla="*/ 3151210 h 3151210"/>
              <a:gd name="connsiteX19" fmla="*/ 4100000 w 6721311"/>
              <a:gd name="connsiteY19" fmla="*/ 3151210 h 3151210"/>
              <a:gd name="connsiteX20" fmla="*/ 3293442 w 6721311"/>
              <a:gd name="connsiteY20" fmla="*/ 3151210 h 3151210"/>
              <a:gd name="connsiteX21" fmla="*/ 2486885 w 6721311"/>
              <a:gd name="connsiteY21" fmla="*/ 3151210 h 3151210"/>
              <a:gd name="connsiteX22" fmla="*/ 1747541 w 6721311"/>
              <a:gd name="connsiteY22" fmla="*/ 3151210 h 3151210"/>
              <a:gd name="connsiteX23" fmla="*/ 1008197 w 6721311"/>
              <a:gd name="connsiteY23" fmla="*/ 3151210 h 3151210"/>
              <a:gd name="connsiteX24" fmla="*/ 0 w 6721311"/>
              <a:gd name="connsiteY24" fmla="*/ 3151210 h 3151210"/>
              <a:gd name="connsiteX25" fmla="*/ 0 w 6721311"/>
              <a:gd name="connsiteY25" fmla="*/ 2583992 h 3151210"/>
              <a:gd name="connsiteX26" fmla="*/ 0 w 6721311"/>
              <a:gd name="connsiteY26" fmla="*/ 1953750 h 3151210"/>
              <a:gd name="connsiteX27" fmla="*/ 0 w 6721311"/>
              <a:gd name="connsiteY27" fmla="*/ 1323508 h 3151210"/>
              <a:gd name="connsiteX28" fmla="*/ 0 w 6721311"/>
              <a:gd name="connsiteY28" fmla="*/ 787802 h 3151210"/>
              <a:gd name="connsiteX29" fmla="*/ 0 w 6721311"/>
              <a:gd name="connsiteY29" fmla="*/ 0 h 3151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721311" h="3151210" fill="none" extrusionOk="0">
                <a:moveTo>
                  <a:pt x="0" y="0"/>
                </a:moveTo>
                <a:cubicBezTo>
                  <a:pt x="204563" y="-21333"/>
                  <a:pt x="375190" y="11325"/>
                  <a:pt x="470492" y="0"/>
                </a:cubicBezTo>
                <a:cubicBezTo>
                  <a:pt x="565794" y="-11325"/>
                  <a:pt x="999120" y="-2573"/>
                  <a:pt x="1209836" y="0"/>
                </a:cubicBezTo>
                <a:cubicBezTo>
                  <a:pt x="1420552" y="2573"/>
                  <a:pt x="1597375" y="12967"/>
                  <a:pt x="1814754" y="0"/>
                </a:cubicBezTo>
                <a:cubicBezTo>
                  <a:pt x="2032133" y="-12967"/>
                  <a:pt x="2324341" y="30854"/>
                  <a:pt x="2486885" y="0"/>
                </a:cubicBezTo>
                <a:cubicBezTo>
                  <a:pt x="2649429" y="-30854"/>
                  <a:pt x="3055032" y="-33341"/>
                  <a:pt x="3293442" y="0"/>
                </a:cubicBezTo>
                <a:cubicBezTo>
                  <a:pt x="3531852" y="33341"/>
                  <a:pt x="3613768" y="26636"/>
                  <a:pt x="3831147" y="0"/>
                </a:cubicBezTo>
                <a:cubicBezTo>
                  <a:pt x="4048526" y="-26636"/>
                  <a:pt x="4343762" y="-26785"/>
                  <a:pt x="4570491" y="0"/>
                </a:cubicBezTo>
                <a:cubicBezTo>
                  <a:pt x="4797220" y="26785"/>
                  <a:pt x="4855837" y="21885"/>
                  <a:pt x="5108196" y="0"/>
                </a:cubicBezTo>
                <a:cubicBezTo>
                  <a:pt x="5360555" y="-21885"/>
                  <a:pt x="5460108" y="31574"/>
                  <a:pt x="5780327" y="0"/>
                </a:cubicBezTo>
                <a:cubicBezTo>
                  <a:pt x="6100546" y="-31574"/>
                  <a:pt x="6367412" y="-8697"/>
                  <a:pt x="6721311" y="0"/>
                </a:cubicBezTo>
                <a:cubicBezTo>
                  <a:pt x="6712893" y="156326"/>
                  <a:pt x="6719590" y="342980"/>
                  <a:pt x="6721311" y="535706"/>
                </a:cubicBezTo>
                <a:cubicBezTo>
                  <a:pt x="6723032" y="728432"/>
                  <a:pt x="6687674" y="1001436"/>
                  <a:pt x="6721311" y="1228972"/>
                </a:cubicBezTo>
                <a:cubicBezTo>
                  <a:pt x="6754948" y="1456508"/>
                  <a:pt x="6747846" y="1588804"/>
                  <a:pt x="6721311" y="1859214"/>
                </a:cubicBezTo>
                <a:cubicBezTo>
                  <a:pt x="6694776" y="2129624"/>
                  <a:pt x="6738847" y="2234102"/>
                  <a:pt x="6721311" y="2552480"/>
                </a:cubicBezTo>
                <a:cubicBezTo>
                  <a:pt x="6703775" y="2870858"/>
                  <a:pt x="6724116" y="2955030"/>
                  <a:pt x="6721311" y="3151210"/>
                </a:cubicBezTo>
                <a:cubicBezTo>
                  <a:pt x="6474196" y="3175190"/>
                  <a:pt x="6392327" y="3162386"/>
                  <a:pt x="6116393" y="3151210"/>
                </a:cubicBezTo>
                <a:cubicBezTo>
                  <a:pt x="5840459" y="3140034"/>
                  <a:pt x="5647475" y="3123574"/>
                  <a:pt x="5511475" y="3151210"/>
                </a:cubicBezTo>
                <a:cubicBezTo>
                  <a:pt x="5375475" y="3178846"/>
                  <a:pt x="5110787" y="3166404"/>
                  <a:pt x="4772131" y="3151210"/>
                </a:cubicBezTo>
                <a:cubicBezTo>
                  <a:pt x="4433475" y="3136016"/>
                  <a:pt x="4335606" y="3119514"/>
                  <a:pt x="4100000" y="3151210"/>
                </a:cubicBezTo>
                <a:cubicBezTo>
                  <a:pt x="3864394" y="3182906"/>
                  <a:pt x="3569791" y="3188227"/>
                  <a:pt x="3293442" y="3151210"/>
                </a:cubicBezTo>
                <a:cubicBezTo>
                  <a:pt x="3017093" y="3114193"/>
                  <a:pt x="2836197" y="3135987"/>
                  <a:pt x="2486885" y="3151210"/>
                </a:cubicBezTo>
                <a:cubicBezTo>
                  <a:pt x="2137573" y="3166433"/>
                  <a:pt x="2040108" y="3156683"/>
                  <a:pt x="1747541" y="3151210"/>
                </a:cubicBezTo>
                <a:cubicBezTo>
                  <a:pt x="1454974" y="3145737"/>
                  <a:pt x="1351887" y="3142565"/>
                  <a:pt x="1008197" y="3151210"/>
                </a:cubicBezTo>
                <a:cubicBezTo>
                  <a:pt x="664507" y="3159855"/>
                  <a:pt x="201885" y="3135705"/>
                  <a:pt x="0" y="3151210"/>
                </a:cubicBezTo>
                <a:cubicBezTo>
                  <a:pt x="-19257" y="2878787"/>
                  <a:pt x="-18809" y="2708671"/>
                  <a:pt x="0" y="2583992"/>
                </a:cubicBezTo>
                <a:cubicBezTo>
                  <a:pt x="18809" y="2459313"/>
                  <a:pt x="-1811" y="2256998"/>
                  <a:pt x="0" y="1953750"/>
                </a:cubicBezTo>
                <a:cubicBezTo>
                  <a:pt x="1811" y="1650502"/>
                  <a:pt x="197" y="1504650"/>
                  <a:pt x="0" y="1323508"/>
                </a:cubicBezTo>
                <a:cubicBezTo>
                  <a:pt x="-197" y="1142366"/>
                  <a:pt x="25345" y="996048"/>
                  <a:pt x="0" y="787802"/>
                </a:cubicBezTo>
                <a:cubicBezTo>
                  <a:pt x="-25345" y="579556"/>
                  <a:pt x="3872" y="231019"/>
                  <a:pt x="0" y="0"/>
                </a:cubicBezTo>
                <a:close/>
              </a:path>
              <a:path w="6721311" h="3151210" stroke="0" extrusionOk="0">
                <a:moveTo>
                  <a:pt x="0" y="0"/>
                </a:moveTo>
                <a:cubicBezTo>
                  <a:pt x="219379" y="-4094"/>
                  <a:pt x="423412" y="1766"/>
                  <a:pt x="604918" y="0"/>
                </a:cubicBezTo>
                <a:cubicBezTo>
                  <a:pt x="786424" y="-1766"/>
                  <a:pt x="876905" y="637"/>
                  <a:pt x="1075410" y="0"/>
                </a:cubicBezTo>
                <a:cubicBezTo>
                  <a:pt x="1273915" y="-637"/>
                  <a:pt x="1503888" y="-39631"/>
                  <a:pt x="1881967" y="0"/>
                </a:cubicBezTo>
                <a:cubicBezTo>
                  <a:pt x="2260046" y="39631"/>
                  <a:pt x="2207627" y="13010"/>
                  <a:pt x="2486885" y="0"/>
                </a:cubicBezTo>
                <a:cubicBezTo>
                  <a:pt x="2766143" y="-13010"/>
                  <a:pt x="2817685" y="-19503"/>
                  <a:pt x="3091803" y="0"/>
                </a:cubicBezTo>
                <a:cubicBezTo>
                  <a:pt x="3365921" y="19503"/>
                  <a:pt x="3727625" y="35576"/>
                  <a:pt x="3898360" y="0"/>
                </a:cubicBezTo>
                <a:cubicBezTo>
                  <a:pt x="4069095" y="-35576"/>
                  <a:pt x="4320136" y="-15059"/>
                  <a:pt x="4436065" y="0"/>
                </a:cubicBezTo>
                <a:cubicBezTo>
                  <a:pt x="4551994" y="15059"/>
                  <a:pt x="5039044" y="-25077"/>
                  <a:pt x="5242623" y="0"/>
                </a:cubicBezTo>
                <a:cubicBezTo>
                  <a:pt x="5446202" y="25077"/>
                  <a:pt x="5852855" y="25155"/>
                  <a:pt x="6049180" y="0"/>
                </a:cubicBezTo>
                <a:cubicBezTo>
                  <a:pt x="6245505" y="-25155"/>
                  <a:pt x="6462976" y="-27717"/>
                  <a:pt x="6721311" y="0"/>
                </a:cubicBezTo>
                <a:cubicBezTo>
                  <a:pt x="6727989" y="151557"/>
                  <a:pt x="6710032" y="521629"/>
                  <a:pt x="6721311" y="693266"/>
                </a:cubicBezTo>
                <a:cubicBezTo>
                  <a:pt x="6732590" y="864903"/>
                  <a:pt x="6717055" y="1122679"/>
                  <a:pt x="6721311" y="1355020"/>
                </a:cubicBezTo>
                <a:cubicBezTo>
                  <a:pt x="6725567" y="1587361"/>
                  <a:pt x="6715230" y="1716388"/>
                  <a:pt x="6721311" y="1890726"/>
                </a:cubicBezTo>
                <a:cubicBezTo>
                  <a:pt x="6727392" y="2065064"/>
                  <a:pt x="6741671" y="2263333"/>
                  <a:pt x="6721311" y="2520968"/>
                </a:cubicBezTo>
                <a:cubicBezTo>
                  <a:pt x="6700951" y="2778603"/>
                  <a:pt x="6730431" y="2920552"/>
                  <a:pt x="6721311" y="3151210"/>
                </a:cubicBezTo>
                <a:cubicBezTo>
                  <a:pt x="6414388" y="3172076"/>
                  <a:pt x="6323958" y="3129159"/>
                  <a:pt x="6049180" y="3151210"/>
                </a:cubicBezTo>
                <a:cubicBezTo>
                  <a:pt x="5774402" y="3173261"/>
                  <a:pt x="5537664" y="3191505"/>
                  <a:pt x="5242623" y="3151210"/>
                </a:cubicBezTo>
                <a:cubicBezTo>
                  <a:pt x="4947582" y="3110915"/>
                  <a:pt x="4746358" y="3146041"/>
                  <a:pt x="4570491" y="3151210"/>
                </a:cubicBezTo>
                <a:cubicBezTo>
                  <a:pt x="4394624" y="3156379"/>
                  <a:pt x="4238375" y="3166780"/>
                  <a:pt x="4100000" y="3151210"/>
                </a:cubicBezTo>
                <a:cubicBezTo>
                  <a:pt x="3961625" y="3135640"/>
                  <a:pt x="3674334" y="3130058"/>
                  <a:pt x="3562295" y="3151210"/>
                </a:cubicBezTo>
                <a:cubicBezTo>
                  <a:pt x="3450257" y="3172362"/>
                  <a:pt x="2938144" y="3136031"/>
                  <a:pt x="2755738" y="3151210"/>
                </a:cubicBezTo>
                <a:cubicBezTo>
                  <a:pt x="2573332" y="3166389"/>
                  <a:pt x="2357021" y="3177567"/>
                  <a:pt x="2083606" y="3151210"/>
                </a:cubicBezTo>
                <a:cubicBezTo>
                  <a:pt x="1810191" y="3124853"/>
                  <a:pt x="1693141" y="3154897"/>
                  <a:pt x="1545902" y="3151210"/>
                </a:cubicBezTo>
                <a:cubicBezTo>
                  <a:pt x="1398663" y="3147523"/>
                  <a:pt x="1078839" y="3161081"/>
                  <a:pt x="873770" y="3151210"/>
                </a:cubicBezTo>
                <a:cubicBezTo>
                  <a:pt x="668701" y="3141339"/>
                  <a:pt x="389918" y="3189141"/>
                  <a:pt x="0" y="3151210"/>
                </a:cubicBezTo>
                <a:cubicBezTo>
                  <a:pt x="-21449" y="2924687"/>
                  <a:pt x="6601" y="2882576"/>
                  <a:pt x="0" y="2615504"/>
                </a:cubicBezTo>
                <a:cubicBezTo>
                  <a:pt x="-6601" y="2348432"/>
                  <a:pt x="16163" y="2192368"/>
                  <a:pt x="0" y="1953750"/>
                </a:cubicBezTo>
                <a:cubicBezTo>
                  <a:pt x="-16163" y="1715132"/>
                  <a:pt x="7177" y="1597496"/>
                  <a:pt x="0" y="1386532"/>
                </a:cubicBezTo>
                <a:cubicBezTo>
                  <a:pt x="-7177" y="1175568"/>
                  <a:pt x="-29301" y="916898"/>
                  <a:pt x="0" y="693266"/>
                </a:cubicBezTo>
                <a:cubicBezTo>
                  <a:pt x="29301" y="469634"/>
                  <a:pt x="28741" y="321171"/>
                  <a:pt x="0" y="0"/>
                </a:cubicBezTo>
                <a:close/>
              </a:path>
            </a:pathLst>
          </a:custGeom>
          <a:ln cap="rnd">
            <a:noFill/>
            <a:extLst>
              <a:ext uri="{C807C97D-BFC1-408E-A445-0C87EB9F89A2}">
                <ask:lineSketchStyleProps xmlns:ask="http://schemas.microsoft.com/office/drawing/2018/sketchyshapes" sd="1219033472">
                  <ask:type>
                    <ask:lineSketchFreehand/>
                  </ask:type>
                </ask:lineSketchStyleProps>
              </a:ext>
            </a:extLst>
          </a:ln>
        </p:spPr>
        <p:style>
          <a:lnRef idx="2">
            <a:schemeClr val="accent1"/>
          </a:lnRef>
          <a:fillRef idx="1">
            <a:schemeClr val="lt1"/>
          </a:fillRef>
          <a:effectRef idx="0">
            <a:schemeClr val="accent1"/>
          </a:effectRef>
          <a:fontRef idx="minor">
            <a:schemeClr val="dk1"/>
          </a:fontRef>
        </p:style>
        <p:txBody>
          <a:bodyPr>
            <a:normAutofit/>
          </a:bodyPr>
          <a:lstStyle/>
          <a:p>
            <a:pPr algn="ctr">
              <a:buClr>
                <a:srgbClr val="315C77"/>
              </a:buClr>
            </a:pPr>
            <a:r>
              <a:rPr lang="en-US" sz="2000" dirty="0">
                <a:latin typeface="+mj-lt"/>
              </a:rPr>
              <a:t>Is the source predisposed to support a particular point of view for reasons other than vested interest?</a:t>
            </a:r>
          </a:p>
          <a:p>
            <a:pPr algn="ctr">
              <a:buClr>
                <a:srgbClr val="315C77"/>
              </a:buClr>
            </a:pPr>
            <a:endParaRPr lang="en-US" sz="2000" dirty="0">
              <a:latin typeface="+mj-lt"/>
            </a:endParaRPr>
          </a:p>
          <a:p>
            <a:pPr marL="285750" indent="-285750">
              <a:buClr>
                <a:srgbClr val="315C77"/>
              </a:buClr>
              <a:buFont typeface="Wingdings" panose="05000000000000000000" pitchFamily="2" charset="2"/>
              <a:buChar char="§"/>
            </a:pPr>
            <a:r>
              <a:rPr lang="en-US" sz="1800" dirty="0">
                <a:latin typeface="+mj-lt"/>
              </a:rPr>
              <a:t>Is the article well-rounded?</a:t>
            </a:r>
          </a:p>
          <a:p>
            <a:pPr marL="285750" indent="-285750">
              <a:buClr>
                <a:srgbClr val="315C77"/>
              </a:buClr>
              <a:buFont typeface="Wingdings" panose="05000000000000000000" pitchFamily="2" charset="2"/>
              <a:buChar char="§"/>
            </a:pPr>
            <a:r>
              <a:rPr lang="en-US" sz="1800" dirty="0">
                <a:latin typeface="+mj-lt"/>
              </a:rPr>
              <a:t>Does it account for multiple perspectives?</a:t>
            </a:r>
          </a:p>
          <a:p>
            <a:pPr marL="285750" indent="-285750">
              <a:buClr>
                <a:srgbClr val="315C77"/>
              </a:buClr>
              <a:buFont typeface="Wingdings" panose="05000000000000000000" pitchFamily="2" charset="2"/>
              <a:buChar char="§"/>
            </a:pPr>
            <a:r>
              <a:rPr lang="en-US" sz="1800" dirty="0">
                <a:latin typeface="+mj-lt"/>
              </a:rPr>
              <a:t>Are any perspectives glaringly missing?</a:t>
            </a:r>
          </a:p>
          <a:p>
            <a:endParaRPr lang="en-US" dirty="0"/>
          </a:p>
        </p:txBody>
      </p:sp>
      <p:pic>
        <p:nvPicPr>
          <p:cNvPr id="4" name="Picture 6">
            <a:extLst>
              <a:ext uri="{FF2B5EF4-FFF2-40B4-BE49-F238E27FC236}">
                <a16:creationId xmlns:a16="http://schemas.microsoft.com/office/drawing/2014/main" id="{FF3F5FD7-F0CF-7B1B-AFBE-AA4CE3ABB323}"/>
              </a:ext>
              <a:ext uri="{C183D7F6-B498-43B3-948B-1728B52AA6E4}">
                <adec:decorative xmlns:adec="http://schemas.microsoft.com/office/drawing/2017/decorative" val="1"/>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3174205" y="5943596"/>
            <a:ext cx="5843587" cy="5492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pic>
    </p:spTree>
    <p:extLst>
      <p:ext uri="{BB962C8B-B14F-4D97-AF65-F5344CB8AC3E}">
        <p14:creationId xmlns:p14="http://schemas.microsoft.com/office/powerpoint/2010/main" val="1383419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37B02D-0DAF-82E5-96D9-6B0C7CFB4FF2}"/>
              </a:ext>
            </a:extLst>
          </p:cNvPr>
          <p:cNvSpPr>
            <a:spLocks noGrp="1"/>
          </p:cNvSpPr>
          <p:nvPr>
            <p:ph type="title"/>
          </p:nvPr>
        </p:nvSpPr>
        <p:spPr>
          <a:xfrm>
            <a:off x="838200" y="365129"/>
            <a:ext cx="10515600" cy="773762"/>
          </a:xfrm>
        </p:spPr>
        <p:txBody>
          <a:bodyPr anchor="ctr">
            <a:normAutofit/>
          </a:bodyPr>
          <a:lstStyle/>
          <a:p>
            <a:r>
              <a:rPr lang="en-US" dirty="0"/>
              <a:t>Evaluating the Message – Considering the Type</a:t>
            </a:r>
          </a:p>
        </p:txBody>
      </p:sp>
      <p:graphicFrame>
        <p:nvGraphicFramePr>
          <p:cNvPr id="6" name="Table 5">
            <a:extLst>
              <a:ext uri="{FF2B5EF4-FFF2-40B4-BE49-F238E27FC236}">
                <a16:creationId xmlns:a16="http://schemas.microsoft.com/office/drawing/2014/main" id="{3F72F6D1-D6FA-BA97-EC7A-8443932E3C8A}"/>
              </a:ext>
            </a:extLst>
          </p:cNvPr>
          <p:cNvGraphicFramePr>
            <a:graphicFrameLocks noGrp="1"/>
          </p:cNvGraphicFramePr>
          <p:nvPr>
            <p:extLst>
              <p:ext uri="{D42A27DB-BD31-4B8C-83A1-F6EECF244321}">
                <p14:modId xmlns:p14="http://schemas.microsoft.com/office/powerpoint/2010/main" val="1505320703"/>
              </p:ext>
            </p:extLst>
          </p:nvPr>
        </p:nvGraphicFramePr>
        <p:xfrm>
          <a:off x="1595717" y="1658855"/>
          <a:ext cx="9000565" cy="4724287"/>
        </p:xfrm>
        <a:graphic>
          <a:graphicData uri="http://schemas.openxmlformats.org/drawingml/2006/table">
            <a:tbl>
              <a:tblPr firstRow="1" firstCol="1" bandRow="1">
                <a:tableStyleId>{5C22544A-7EE6-4342-B048-85BDC9FD1C3A}</a:tableStyleId>
              </a:tblPr>
              <a:tblGrid>
                <a:gridCol w="1863920">
                  <a:extLst>
                    <a:ext uri="{9D8B030D-6E8A-4147-A177-3AD203B41FA5}">
                      <a16:colId xmlns:a16="http://schemas.microsoft.com/office/drawing/2014/main" val="1031958132"/>
                    </a:ext>
                  </a:extLst>
                </a:gridCol>
                <a:gridCol w="2065294">
                  <a:extLst>
                    <a:ext uri="{9D8B030D-6E8A-4147-A177-3AD203B41FA5}">
                      <a16:colId xmlns:a16="http://schemas.microsoft.com/office/drawing/2014/main" val="2609962632"/>
                    </a:ext>
                  </a:extLst>
                </a:gridCol>
                <a:gridCol w="1931066">
                  <a:extLst>
                    <a:ext uri="{9D8B030D-6E8A-4147-A177-3AD203B41FA5}">
                      <a16:colId xmlns:a16="http://schemas.microsoft.com/office/drawing/2014/main" val="3392405516"/>
                    </a:ext>
                  </a:extLst>
                </a:gridCol>
                <a:gridCol w="3140285">
                  <a:extLst>
                    <a:ext uri="{9D8B030D-6E8A-4147-A177-3AD203B41FA5}">
                      <a16:colId xmlns:a16="http://schemas.microsoft.com/office/drawing/2014/main" val="239681460"/>
                    </a:ext>
                  </a:extLst>
                </a:gridCol>
              </a:tblGrid>
              <a:tr h="243727">
                <a:tc>
                  <a:txBody>
                    <a:bodyPr/>
                    <a:lstStyle/>
                    <a:p>
                      <a:pPr marL="0" marR="0" algn="ctr">
                        <a:spcBef>
                          <a:spcPts val="0"/>
                        </a:spcBef>
                        <a:spcAft>
                          <a:spcPts val="0"/>
                        </a:spcAft>
                      </a:pPr>
                      <a:r>
                        <a:rPr lang="en-US" sz="1400" dirty="0">
                          <a:effectLst/>
                        </a:rPr>
                        <a:t>Type of Work</a:t>
                      </a: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0596" marR="60596" marT="0" marB="0"/>
                </a:tc>
                <a:tc>
                  <a:txBody>
                    <a:bodyPr/>
                    <a:lstStyle/>
                    <a:p>
                      <a:pPr marL="0" marR="0" algn="ctr">
                        <a:spcBef>
                          <a:spcPts val="0"/>
                        </a:spcBef>
                        <a:spcAft>
                          <a:spcPts val="0"/>
                        </a:spcAft>
                      </a:pPr>
                      <a:r>
                        <a:rPr lang="en-US" sz="1400" dirty="0">
                          <a:effectLst/>
                        </a:rPr>
                        <a:t>Function</a:t>
                      </a: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0596" marR="60596" marT="0" marB="0"/>
                </a:tc>
                <a:tc>
                  <a:txBody>
                    <a:bodyPr/>
                    <a:lstStyle/>
                    <a:p>
                      <a:pPr marL="0" marR="0" algn="ctr">
                        <a:spcBef>
                          <a:spcPts val="0"/>
                        </a:spcBef>
                        <a:spcAft>
                          <a:spcPts val="0"/>
                        </a:spcAft>
                      </a:pPr>
                      <a:r>
                        <a:rPr lang="en-US" sz="1400" dirty="0">
                          <a:effectLst/>
                        </a:rPr>
                        <a:t>Process for Publication</a:t>
                      </a: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0596" marR="60596" marT="0" marB="0"/>
                </a:tc>
                <a:tc>
                  <a:txBody>
                    <a:bodyPr/>
                    <a:lstStyle/>
                    <a:p>
                      <a:pPr marL="0" marR="0" algn="ctr">
                        <a:spcBef>
                          <a:spcPts val="0"/>
                        </a:spcBef>
                        <a:spcAft>
                          <a:spcPts val="0"/>
                        </a:spcAft>
                      </a:pPr>
                      <a:r>
                        <a:rPr lang="en-US" sz="1400" dirty="0">
                          <a:effectLst/>
                        </a:rPr>
                        <a:t>What to Judge</a:t>
                      </a: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0596" marR="60596" marT="0" marB="0"/>
                </a:tc>
                <a:extLst>
                  <a:ext uri="{0D108BD9-81ED-4DB2-BD59-A6C34878D82A}">
                    <a16:rowId xmlns:a16="http://schemas.microsoft.com/office/drawing/2014/main" val="4050188402"/>
                  </a:ext>
                </a:extLst>
              </a:tr>
              <a:tr h="833390">
                <a:tc>
                  <a:txBody>
                    <a:bodyPr/>
                    <a:lstStyle/>
                    <a:p>
                      <a:pPr marL="0" marR="0">
                        <a:spcBef>
                          <a:spcPts val="0"/>
                        </a:spcBef>
                        <a:spcAft>
                          <a:spcPts val="0"/>
                        </a:spcAft>
                      </a:pPr>
                      <a:r>
                        <a:rPr lang="en-US" sz="1400" dirty="0">
                          <a:effectLst/>
                        </a:rPr>
                        <a:t>Academic/Professional Research Publication</a:t>
                      </a: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0596" marR="60596" marT="0" marB="0"/>
                </a:tc>
                <a:tc>
                  <a:txBody>
                    <a:bodyPr/>
                    <a:lstStyle/>
                    <a:p>
                      <a:pPr marL="0" marR="0">
                        <a:spcBef>
                          <a:spcPts val="0"/>
                        </a:spcBef>
                        <a:spcAft>
                          <a:spcPts val="0"/>
                        </a:spcAft>
                      </a:pPr>
                      <a:r>
                        <a:rPr lang="en-US" sz="1400" dirty="0">
                          <a:effectLst/>
                        </a:rPr>
                        <a:t>Methodological study, informative, academic conclusions and perspectives to a specific, learned, and professional audience</a:t>
                      </a: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0596" marR="60596" marT="0" marB="0"/>
                </a:tc>
                <a:tc>
                  <a:txBody>
                    <a:bodyPr/>
                    <a:lstStyle/>
                    <a:p>
                      <a:pPr marL="0" marR="0">
                        <a:spcBef>
                          <a:spcPts val="0"/>
                        </a:spcBef>
                        <a:spcAft>
                          <a:spcPts val="0"/>
                        </a:spcAft>
                      </a:pPr>
                      <a:r>
                        <a:rPr lang="en-US" sz="1400" dirty="0">
                          <a:effectLst/>
                        </a:rPr>
                        <a:t>rigorous review, multiple steps</a:t>
                      </a: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0596" marR="60596" marT="0" marB="0"/>
                </a:tc>
                <a:tc>
                  <a:txBody>
                    <a:bodyPr/>
                    <a:lstStyle/>
                    <a:p>
                      <a:pPr marL="0" marR="0">
                        <a:spcBef>
                          <a:spcPts val="0"/>
                        </a:spcBef>
                        <a:spcAft>
                          <a:spcPts val="0"/>
                        </a:spcAft>
                      </a:pPr>
                      <a:r>
                        <a:rPr lang="en-US" sz="1400" dirty="0">
                          <a:effectLst/>
                        </a:rPr>
                        <a:t>Authorial prominence, mitigation of bias, objective standards, rigorous and replicable process, consideration of perspectives and limitations and applicable scope, ethical considerations</a:t>
                      </a: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0596" marR="60596" marT="0" marB="0"/>
                </a:tc>
                <a:extLst>
                  <a:ext uri="{0D108BD9-81ED-4DB2-BD59-A6C34878D82A}">
                    <a16:rowId xmlns:a16="http://schemas.microsoft.com/office/drawing/2014/main" val="2847953263"/>
                  </a:ext>
                </a:extLst>
              </a:tr>
              <a:tr h="833390">
                <a:tc>
                  <a:txBody>
                    <a:bodyPr/>
                    <a:lstStyle/>
                    <a:p>
                      <a:pPr marL="0" marR="0">
                        <a:spcBef>
                          <a:spcPts val="0"/>
                        </a:spcBef>
                        <a:spcAft>
                          <a:spcPts val="0"/>
                        </a:spcAft>
                      </a:pPr>
                      <a:r>
                        <a:rPr lang="en-US" sz="1400">
                          <a:effectLst/>
                        </a:rPr>
                        <a:t>Journalistic Publication</a:t>
                      </a:r>
                      <a:endParaRPr lang="en-US" sz="1800">
                        <a:effectLst/>
                        <a:latin typeface="Calibri" panose="020F0502020204030204" pitchFamily="34" charset="0"/>
                        <a:ea typeface="Times New Roman" panose="02020603050405020304" pitchFamily="18" charset="0"/>
                        <a:cs typeface="Times New Roman" panose="02020603050405020304" pitchFamily="18" charset="0"/>
                      </a:endParaRPr>
                    </a:p>
                  </a:txBody>
                  <a:tcPr marL="60596" marR="60596" marT="0" marB="0"/>
                </a:tc>
                <a:tc>
                  <a:txBody>
                    <a:bodyPr/>
                    <a:lstStyle/>
                    <a:p>
                      <a:pPr marL="0" marR="0">
                        <a:spcBef>
                          <a:spcPts val="0"/>
                        </a:spcBef>
                        <a:spcAft>
                          <a:spcPts val="0"/>
                        </a:spcAft>
                      </a:pPr>
                      <a:r>
                        <a:rPr lang="en-US" sz="1400">
                          <a:effectLst/>
                        </a:rPr>
                        <a:t>Bias-free and objective information on a given event or issue for a public audience; some opinion pieces</a:t>
                      </a:r>
                      <a:endParaRPr lang="en-US" sz="1800">
                        <a:effectLst/>
                        <a:latin typeface="Calibri" panose="020F0502020204030204" pitchFamily="34" charset="0"/>
                        <a:ea typeface="Times New Roman" panose="02020603050405020304" pitchFamily="18" charset="0"/>
                        <a:cs typeface="Times New Roman" panose="02020603050405020304" pitchFamily="18" charset="0"/>
                      </a:endParaRPr>
                    </a:p>
                  </a:txBody>
                  <a:tcPr marL="60596" marR="60596" marT="0" marB="0"/>
                </a:tc>
                <a:tc>
                  <a:txBody>
                    <a:bodyPr/>
                    <a:lstStyle/>
                    <a:p>
                      <a:pPr marL="0" marR="0">
                        <a:spcBef>
                          <a:spcPts val="0"/>
                        </a:spcBef>
                        <a:spcAft>
                          <a:spcPts val="0"/>
                        </a:spcAft>
                      </a:pPr>
                      <a:r>
                        <a:rPr lang="en-US" sz="1400" dirty="0">
                          <a:effectLst/>
                        </a:rPr>
                        <a:t>Internal review, with consideration for journalistic integrity (ethics)</a:t>
                      </a: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0596" marR="60596" marT="0" marB="0"/>
                </a:tc>
                <a:tc>
                  <a:txBody>
                    <a:bodyPr/>
                    <a:lstStyle/>
                    <a:p>
                      <a:pPr marL="0" marR="0">
                        <a:spcBef>
                          <a:spcPts val="0"/>
                        </a:spcBef>
                        <a:spcAft>
                          <a:spcPts val="0"/>
                        </a:spcAft>
                      </a:pPr>
                      <a:r>
                        <a:rPr lang="en-US" sz="1400" dirty="0">
                          <a:effectLst/>
                        </a:rPr>
                        <a:t>Authorial prominence, mitigation of bias, objective standards, knowledge of the issue, publisher reputation, ethical considerations, fair representation of perspectives</a:t>
                      </a: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0596" marR="60596" marT="0" marB="0"/>
                </a:tc>
                <a:extLst>
                  <a:ext uri="{0D108BD9-81ED-4DB2-BD59-A6C34878D82A}">
                    <a16:rowId xmlns:a16="http://schemas.microsoft.com/office/drawing/2014/main" val="951360546"/>
                  </a:ext>
                </a:extLst>
              </a:tr>
              <a:tr h="636836">
                <a:tc>
                  <a:txBody>
                    <a:bodyPr/>
                    <a:lstStyle/>
                    <a:p>
                      <a:pPr marL="0" marR="0">
                        <a:spcBef>
                          <a:spcPts val="0"/>
                        </a:spcBef>
                        <a:spcAft>
                          <a:spcPts val="0"/>
                        </a:spcAft>
                      </a:pPr>
                      <a:r>
                        <a:rPr lang="en-US" sz="1400">
                          <a:effectLst/>
                        </a:rPr>
                        <a:t>Public Speeches</a:t>
                      </a:r>
                      <a:endParaRPr lang="en-US" sz="1800">
                        <a:effectLst/>
                        <a:latin typeface="Calibri" panose="020F0502020204030204" pitchFamily="34" charset="0"/>
                        <a:ea typeface="Times New Roman" panose="02020603050405020304" pitchFamily="18" charset="0"/>
                        <a:cs typeface="Times New Roman" panose="02020603050405020304" pitchFamily="18" charset="0"/>
                      </a:endParaRPr>
                    </a:p>
                  </a:txBody>
                  <a:tcPr marL="60596" marR="60596" marT="0" marB="0"/>
                </a:tc>
                <a:tc>
                  <a:txBody>
                    <a:bodyPr/>
                    <a:lstStyle/>
                    <a:p>
                      <a:pPr marL="0" marR="0">
                        <a:spcBef>
                          <a:spcPts val="0"/>
                        </a:spcBef>
                        <a:spcAft>
                          <a:spcPts val="0"/>
                        </a:spcAft>
                      </a:pPr>
                      <a:r>
                        <a:rPr lang="en-US" sz="1400">
                          <a:effectLst/>
                        </a:rPr>
                        <a:t>Information and persuasion of public perception or a particular audience</a:t>
                      </a:r>
                      <a:endParaRPr lang="en-US" sz="1800">
                        <a:effectLst/>
                        <a:latin typeface="Calibri" panose="020F0502020204030204" pitchFamily="34" charset="0"/>
                        <a:ea typeface="Times New Roman" panose="02020603050405020304" pitchFamily="18" charset="0"/>
                        <a:cs typeface="Times New Roman" panose="02020603050405020304" pitchFamily="18" charset="0"/>
                      </a:endParaRPr>
                    </a:p>
                  </a:txBody>
                  <a:tcPr marL="60596" marR="60596" marT="0" marB="0"/>
                </a:tc>
                <a:tc>
                  <a:txBody>
                    <a:bodyPr/>
                    <a:lstStyle/>
                    <a:p>
                      <a:pPr marL="0" marR="0">
                        <a:spcBef>
                          <a:spcPts val="0"/>
                        </a:spcBef>
                        <a:spcAft>
                          <a:spcPts val="0"/>
                        </a:spcAft>
                      </a:pPr>
                      <a:r>
                        <a:rPr lang="en-US" sz="1400">
                          <a:effectLst/>
                        </a:rPr>
                        <a:t>Invitation, or process for public standing (reputation); internal review, or not</a:t>
                      </a:r>
                      <a:endParaRPr lang="en-US" sz="1800">
                        <a:effectLst/>
                        <a:latin typeface="Calibri" panose="020F0502020204030204" pitchFamily="34" charset="0"/>
                        <a:ea typeface="Times New Roman" panose="02020603050405020304" pitchFamily="18" charset="0"/>
                        <a:cs typeface="Times New Roman" panose="02020603050405020304" pitchFamily="18" charset="0"/>
                      </a:endParaRPr>
                    </a:p>
                  </a:txBody>
                  <a:tcPr marL="60596" marR="60596" marT="0" marB="0"/>
                </a:tc>
                <a:tc>
                  <a:txBody>
                    <a:bodyPr/>
                    <a:lstStyle/>
                    <a:p>
                      <a:pPr marL="0" marR="0">
                        <a:spcBef>
                          <a:spcPts val="0"/>
                        </a:spcBef>
                        <a:spcAft>
                          <a:spcPts val="0"/>
                        </a:spcAft>
                      </a:pPr>
                      <a:r>
                        <a:rPr lang="en-US" sz="1400" dirty="0">
                          <a:effectLst/>
                        </a:rPr>
                        <a:t>Speaker reputation, education, relevance on the issue; methods of persuasion, representation of perspectives; use of figurative language</a:t>
                      </a: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0596" marR="60596" marT="0" marB="0"/>
                </a:tc>
                <a:extLst>
                  <a:ext uri="{0D108BD9-81ED-4DB2-BD59-A6C34878D82A}">
                    <a16:rowId xmlns:a16="http://schemas.microsoft.com/office/drawing/2014/main" val="4005091558"/>
                  </a:ext>
                </a:extLst>
              </a:tr>
              <a:tr h="1029944">
                <a:tc>
                  <a:txBody>
                    <a:bodyPr/>
                    <a:lstStyle/>
                    <a:p>
                      <a:pPr marL="0" marR="0">
                        <a:spcBef>
                          <a:spcPts val="0"/>
                        </a:spcBef>
                        <a:spcAft>
                          <a:spcPts val="0"/>
                        </a:spcAft>
                      </a:pPr>
                      <a:r>
                        <a:rPr lang="en-US" sz="1400">
                          <a:effectLst/>
                        </a:rPr>
                        <a:t>Artistic Representation</a:t>
                      </a:r>
                      <a:endParaRPr lang="en-US" sz="1800">
                        <a:effectLst/>
                        <a:latin typeface="Calibri" panose="020F0502020204030204" pitchFamily="34" charset="0"/>
                        <a:ea typeface="Times New Roman" panose="02020603050405020304" pitchFamily="18" charset="0"/>
                        <a:cs typeface="Times New Roman" panose="02020603050405020304" pitchFamily="18" charset="0"/>
                      </a:endParaRPr>
                    </a:p>
                  </a:txBody>
                  <a:tcPr marL="60596" marR="60596" marT="0" marB="0"/>
                </a:tc>
                <a:tc>
                  <a:txBody>
                    <a:bodyPr/>
                    <a:lstStyle/>
                    <a:p>
                      <a:pPr marL="0" marR="0">
                        <a:spcBef>
                          <a:spcPts val="0"/>
                        </a:spcBef>
                        <a:spcAft>
                          <a:spcPts val="0"/>
                        </a:spcAft>
                      </a:pPr>
                      <a:r>
                        <a:rPr lang="en-US" sz="1400">
                          <a:effectLst/>
                        </a:rPr>
                        <a:t>Informative, persuasive, self-fulfilling, aesthetic, etc.</a:t>
                      </a:r>
                      <a:endParaRPr lang="en-US" sz="1800">
                        <a:effectLst/>
                        <a:latin typeface="Calibri" panose="020F0502020204030204" pitchFamily="34" charset="0"/>
                        <a:ea typeface="Times New Roman" panose="02020603050405020304" pitchFamily="18" charset="0"/>
                        <a:cs typeface="Times New Roman" panose="02020603050405020304" pitchFamily="18" charset="0"/>
                      </a:endParaRPr>
                    </a:p>
                  </a:txBody>
                  <a:tcPr marL="60596" marR="60596" marT="0" marB="0"/>
                </a:tc>
                <a:tc>
                  <a:txBody>
                    <a:bodyPr/>
                    <a:lstStyle/>
                    <a:p>
                      <a:pPr marL="0" marR="0">
                        <a:spcBef>
                          <a:spcPts val="0"/>
                        </a:spcBef>
                        <a:spcAft>
                          <a:spcPts val="0"/>
                        </a:spcAft>
                      </a:pPr>
                      <a:r>
                        <a:rPr lang="en-US" sz="1400">
                          <a:effectLst/>
                        </a:rPr>
                        <a:t>Multiple reviews, often multiple submissions to various publishers, at the publisher’s subjective discretion</a:t>
                      </a:r>
                      <a:endParaRPr lang="en-US" sz="1800">
                        <a:effectLst/>
                        <a:latin typeface="Calibri" panose="020F0502020204030204" pitchFamily="34" charset="0"/>
                        <a:ea typeface="Times New Roman" panose="02020603050405020304" pitchFamily="18" charset="0"/>
                        <a:cs typeface="Times New Roman" panose="02020603050405020304" pitchFamily="18" charset="0"/>
                      </a:endParaRPr>
                    </a:p>
                  </a:txBody>
                  <a:tcPr marL="60596" marR="60596" marT="0" marB="0"/>
                </a:tc>
                <a:tc>
                  <a:txBody>
                    <a:bodyPr/>
                    <a:lstStyle/>
                    <a:p>
                      <a:pPr marL="0" marR="0">
                        <a:spcBef>
                          <a:spcPts val="0"/>
                        </a:spcBef>
                        <a:spcAft>
                          <a:spcPts val="0"/>
                        </a:spcAft>
                      </a:pPr>
                      <a:r>
                        <a:rPr lang="en-US" sz="1400" dirty="0">
                          <a:effectLst/>
                        </a:rPr>
                        <a:t>Figurative language, reputation, and education, connection to the events/issues; personal and public personality and ethicality; honest representation; aesthetic value; emotional appeal to audience, etc.</a:t>
                      </a: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0596" marR="60596" marT="0" marB="0"/>
                </a:tc>
                <a:extLst>
                  <a:ext uri="{0D108BD9-81ED-4DB2-BD59-A6C34878D82A}">
                    <a16:rowId xmlns:a16="http://schemas.microsoft.com/office/drawing/2014/main" val="176538574"/>
                  </a:ext>
                </a:extLst>
              </a:tr>
            </a:tbl>
          </a:graphicData>
        </a:graphic>
      </p:graphicFrame>
    </p:spTree>
    <p:extLst>
      <p:ext uri="{BB962C8B-B14F-4D97-AF65-F5344CB8AC3E}">
        <p14:creationId xmlns:p14="http://schemas.microsoft.com/office/powerpoint/2010/main" val="26850827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D1C61E0-18FB-A1AB-BD7C-44D4AFC81BAF}"/>
              </a:ext>
            </a:extLst>
          </p:cNvPr>
          <p:cNvSpPr>
            <a:spLocks noGrp="1"/>
          </p:cNvSpPr>
          <p:nvPr>
            <p:ph type="title"/>
          </p:nvPr>
        </p:nvSpPr>
        <p:spPr/>
        <p:txBody>
          <a:bodyPr/>
          <a:lstStyle/>
          <a:p>
            <a:r>
              <a:rPr lang="en-US" dirty="0"/>
              <a:t>A Quick Note on Bias…</a:t>
            </a:r>
          </a:p>
        </p:txBody>
      </p:sp>
      <p:sp>
        <p:nvSpPr>
          <p:cNvPr id="2" name="Content Placeholder 1">
            <a:extLst>
              <a:ext uri="{FF2B5EF4-FFF2-40B4-BE49-F238E27FC236}">
                <a16:creationId xmlns:a16="http://schemas.microsoft.com/office/drawing/2014/main" id="{7875893A-70FF-C0CF-A637-0130FCA1A004}"/>
              </a:ext>
            </a:extLst>
          </p:cNvPr>
          <p:cNvSpPr>
            <a:spLocks noGrp="1"/>
          </p:cNvSpPr>
          <p:nvPr>
            <p:ph idx="1"/>
          </p:nvPr>
        </p:nvSpPr>
        <p:spPr>
          <a:xfrm>
            <a:off x="2881978" y="1853395"/>
            <a:ext cx="6733361" cy="3576444"/>
          </a:xfrm>
          <a:custGeom>
            <a:avLst/>
            <a:gdLst>
              <a:gd name="connsiteX0" fmla="*/ 0 w 6733361"/>
              <a:gd name="connsiteY0" fmla="*/ 0 h 3576444"/>
              <a:gd name="connsiteX1" fmla="*/ 740670 w 6733361"/>
              <a:gd name="connsiteY1" fmla="*/ 0 h 3576444"/>
              <a:gd name="connsiteX2" fmla="*/ 1548673 w 6733361"/>
              <a:gd name="connsiteY2" fmla="*/ 0 h 3576444"/>
              <a:gd name="connsiteX3" fmla="*/ 2087342 w 6733361"/>
              <a:gd name="connsiteY3" fmla="*/ 0 h 3576444"/>
              <a:gd name="connsiteX4" fmla="*/ 2828012 w 6733361"/>
              <a:gd name="connsiteY4" fmla="*/ 0 h 3576444"/>
              <a:gd name="connsiteX5" fmla="*/ 3366681 w 6733361"/>
              <a:gd name="connsiteY5" fmla="*/ 0 h 3576444"/>
              <a:gd name="connsiteX6" fmla="*/ 4040017 w 6733361"/>
              <a:gd name="connsiteY6" fmla="*/ 0 h 3576444"/>
              <a:gd name="connsiteX7" fmla="*/ 4780686 w 6733361"/>
              <a:gd name="connsiteY7" fmla="*/ 0 h 3576444"/>
              <a:gd name="connsiteX8" fmla="*/ 5252022 w 6733361"/>
              <a:gd name="connsiteY8" fmla="*/ 0 h 3576444"/>
              <a:gd name="connsiteX9" fmla="*/ 5723357 w 6733361"/>
              <a:gd name="connsiteY9" fmla="*/ 0 h 3576444"/>
              <a:gd name="connsiteX10" fmla="*/ 6733361 w 6733361"/>
              <a:gd name="connsiteY10" fmla="*/ 0 h 3576444"/>
              <a:gd name="connsiteX11" fmla="*/ 6733361 w 6733361"/>
              <a:gd name="connsiteY11" fmla="*/ 596074 h 3576444"/>
              <a:gd name="connsiteX12" fmla="*/ 6733361 w 6733361"/>
              <a:gd name="connsiteY12" fmla="*/ 1227912 h 3576444"/>
              <a:gd name="connsiteX13" fmla="*/ 6733361 w 6733361"/>
              <a:gd name="connsiteY13" fmla="*/ 1788222 h 3576444"/>
              <a:gd name="connsiteX14" fmla="*/ 6733361 w 6733361"/>
              <a:gd name="connsiteY14" fmla="*/ 2420060 h 3576444"/>
              <a:gd name="connsiteX15" fmla="*/ 6733361 w 6733361"/>
              <a:gd name="connsiteY15" fmla="*/ 2944606 h 3576444"/>
              <a:gd name="connsiteX16" fmla="*/ 6733361 w 6733361"/>
              <a:gd name="connsiteY16" fmla="*/ 3576444 h 3576444"/>
              <a:gd name="connsiteX17" fmla="*/ 6262026 w 6733361"/>
              <a:gd name="connsiteY17" fmla="*/ 3576444 h 3576444"/>
              <a:gd name="connsiteX18" fmla="*/ 5454022 w 6733361"/>
              <a:gd name="connsiteY18" fmla="*/ 3576444 h 3576444"/>
              <a:gd name="connsiteX19" fmla="*/ 4713353 w 6733361"/>
              <a:gd name="connsiteY19" fmla="*/ 3576444 h 3576444"/>
              <a:gd name="connsiteX20" fmla="*/ 3972683 w 6733361"/>
              <a:gd name="connsiteY20" fmla="*/ 3576444 h 3576444"/>
              <a:gd name="connsiteX21" fmla="*/ 3232013 w 6733361"/>
              <a:gd name="connsiteY21" fmla="*/ 3576444 h 3576444"/>
              <a:gd name="connsiteX22" fmla="*/ 2693344 w 6733361"/>
              <a:gd name="connsiteY22" fmla="*/ 3576444 h 3576444"/>
              <a:gd name="connsiteX23" fmla="*/ 1885341 w 6733361"/>
              <a:gd name="connsiteY23" fmla="*/ 3576444 h 3576444"/>
              <a:gd name="connsiteX24" fmla="*/ 1212005 w 6733361"/>
              <a:gd name="connsiteY24" fmla="*/ 3576444 h 3576444"/>
              <a:gd name="connsiteX25" fmla="*/ 740670 w 6733361"/>
              <a:gd name="connsiteY25" fmla="*/ 3576444 h 3576444"/>
              <a:gd name="connsiteX26" fmla="*/ 0 w 6733361"/>
              <a:gd name="connsiteY26" fmla="*/ 3576444 h 3576444"/>
              <a:gd name="connsiteX27" fmla="*/ 0 w 6733361"/>
              <a:gd name="connsiteY27" fmla="*/ 3016134 h 3576444"/>
              <a:gd name="connsiteX28" fmla="*/ 0 w 6733361"/>
              <a:gd name="connsiteY28" fmla="*/ 2420060 h 3576444"/>
              <a:gd name="connsiteX29" fmla="*/ 0 w 6733361"/>
              <a:gd name="connsiteY29" fmla="*/ 1752458 h 3576444"/>
              <a:gd name="connsiteX30" fmla="*/ 0 w 6733361"/>
              <a:gd name="connsiteY30" fmla="*/ 1084855 h 3576444"/>
              <a:gd name="connsiteX31" fmla="*/ 0 w 6733361"/>
              <a:gd name="connsiteY31" fmla="*/ 0 h 3576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733361" h="3576444" fill="none" extrusionOk="0">
                <a:moveTo>
                  <a:pt x="0" y="0"/>
                </a:moveTo>
                <a:cubicBezTo>
                  <a:pt x="158520" y="23120"/>
                  <a:pt x="427208" y="-15727"/>
                  <a:pt x="740670" y="0"/>
                </a:cubicBezTo>
                <a:cubicBezTo>
                  <a:pt x="1054132" y="15727"/>
                  <a:pt x="1147281" y="15422"/>
                  <a:pt x="1548673" y="0"/>
                </a:cubicBezTo>
                <a:cubicBezTo>
                  <a:pt x="1950065" y="-15422"/>
                  <a:pt x="1893753" y="-233"/>
                  <a:pt x="2087342" y="0"/>
                </a:cubicBezTo>
                <a:cubicBezTo>
                  <a:pt x="2280931" y="233"/>
                  <a:pt x="2572790" y="-14036"/>
                  <a:pt x="2828012" y="0"/>
                </a:cubicBezTo>
                <a:cubicBezTo>
                  <a:pt x="3083234" y="14036"/>
                  <a:pt x="3151204" y="13712"/>
                  <a:pt x="3366681" y="0"/>
                </a:cubicBezTo>
                <a:cubicBezTo>
                  <a:pt x="3582158" y="-13712"/>
                  <a:pt x="3825037" y="31732"/>
                  <a:pt x="4040017" y="0"/>
                </a:cubicBezTo>
                <a:cubicBezTo>
                  <a:pt x="4254997" y="-31732"/>
                  <a:pt x="4433325" y="17192"/>
                  <a:pt x="4780686" y="0"/>
                </a:cubicBezTo>
                <a:cubicBezTo>
                  <a:pt x="5128047" y="-17192"/>
                  <a:pt x="5086319" y="3576"/>
                  <a:pt x="5252022" y="0"/>
                </a:cubicBezTo>
                <a:cubicBezTo>
                  <a:pt x="5417725" y="-3576"/>
                  <a:pt x="5564103" y="8715"/>
                  <a:pt x="5723357" y="0"/>
                </a:cubicBezTo>
                <a:cubicBezTo>
                  <a:pt x="5882611" y="-8715"/>
                  <a:pt x="6512101" y="-10842"/>
                  <a:pt x="6733361" y="0"/>
                </a:cubicBezTo>
                <a:cubicBezTo>
                  <a:pt x="6724752" y="281836"/>
                  <a:pt x="6750660" y="438947"/>
                  <a:pt x="6733361" y="596074"/>
                </a:cubicBezTo>
                <a:cubicBezTo>
                  <a:pt x="6716062" y="753201"/>
                  <a:pt x="6742323" y="1007430"/>
                  <a:pt x="6733361" y="1227912"/>
                </a:cubicBezTo>
                <a:cubicBezTo>
                  <a:pt x="6724399" y="1448394"/>
                  <a:pt x="6742447" y="1633014"/>
                  <a:pt x="6733361" y="1788222"/>
                </a:cubicBezTo>
                <a:cubicBezTo>
                  <a:pt x="6724276" y="1943430"/>
                  <a:pt x="6734561" y="2185689"/>
                  <a:pt x="6733361" y="2420060"/>
                </a:cubicBezTo>
                <a:cubicBezTo>
                  <a:pt x="6732161" y="2654431"/>
                  <a:pt x="6755892" y="2760635"/>
                  <a:pt x="6733361" y="2944606"/>
                </a:cubicBezTo>
                <a:cubicBezTo>
                  <a:pt x="6710830" y="3128577"/>
                  <a:pt x="6721712" y="3310610"/>
                  <a:pt x="6733361" y="3576444"/>
                </a:cubicBezTo>
                <a:cubicBezTo>
                  <a:pt x="6617199" y="3574028"/>
                  <a:pt x="6391938" y="3589100"/>
                  <a:pt x="6262026" y="3576444"/>
                </a:cubicBezTo>
                <a:cubicBezTo>
                  <a:pt x="6132115" y="3563788"/>
                  <a:pt x="5763337" y="3554500"/>
                  <a:pt x="5454022" y="3576444"/>
                </a:cubicBezTo>
                <a:cubicBezTo>
                  <a:pt x="5144707" y="3598388"/>
                  <a:pt x="5026871" y="3589427"/>
                  <a:pt x="4713353" y="3576444"/>
                </a:cubicBezTo>
                <a:cubicBezTo>
                  <a:pt x="4399835" y="3563461"/>
                  <a:pt x="4287140" y="3597065"/>
                  <a:pt x="3972683" y="3576444"/>
                </a:cubicBezTo>
                <a:cubicBezTo>
                  <a:pt x="3658226" y="3555824"/>
                  <a:pt x="3593813" y="3593002"/>
                  <a:pt x="3232013" y="3576444"/>
                </a:cubicBezTo>
                <a:cubicBezTo>
                  <a:pt x="2870213" y="3559887"/>
                  <a:pt x="2877703" y="3557535"/>
                  <a:pt x="2693344" y="3576444"/>
                </a:cubicBezTo>
                <a:cubicBezTo>
                  <a:pt x="2508985" y="3595353"/>
                  <a:pt x="2129709" y="3601472"/>
                  <a:pt x="1885341" y="3576444"/>
                </a:cubicBezTo>
                <a:cubicBezTo>
                  <a:pt x="1640973" y="3551416"/>
                  <a:pt x="1521748" y="3605709"/>
                  <a:pt x="1212005" y="3576444"/>
                </a:cubicBezTo>
                <a:cubicBezTo>
                  <a:pt x="902262" y="3547179"/>
                  <a:pt x="931545" y="3566135"/>
                  <a:pt x="740670" y="3576444"/>
                </a:cubicBezTo>
                <a:cubicBezTo>
                  <a:pt x="549796" y="3586753"/>
                  <a:pt x="311164" y="3600007"/>
                  <a:pt x="0" y="3576444"/>
                </a:cubicBezTo>
                <a:cubicBezTo>
                  <a:pt x="68" y="3408482"/>
                  <a:pt x="19485" y="3147055"/>
                  <a:pt x="0" y="3016134"/>
                </a:cubicBezTo>
                <a:cubicBezTo>
                  <a:pt x="-19485" y="2885213"/>
                  <a:pt x="7586" y="2694900"/>
                  <a:pt x="0" y="2420060"/>
                </a:cubicBezTo>
                <a:cubicBezTo>
                  <a:pt x="-7586" y="2145220"/>
                  <a:pt x="965" y="1913672"/>
                  <a:pt x="0" y="1752458"/>
                </a:cubicBezTo>
                <a:cubicBezTo>
                  <a:pt x="-965" y="1591244"/>
                  <a:pt x="23738" y="1369551"/>
                  <a:pt x="0" y="1084855"/>
                </a:cubicBezTo>
                <a:cubicBezTo>
                  <a:pt x="-23738" y="800159"/>
                  <a:pt x="40396" y="489913"/>
                  <a:pt x="0" y="0"/>
                </a:cubicBezTo>
                <a:close/>
              </a:path>
              <a:path w="6733361" h="3576444" stroke="0" extrusionOk="0">
                <a:moveTo>
                  <a:pt x="0" y="0"/>
                </a:moveTo>
                <a:cubicBezTo>
                  <a:pt x="165465" y="12206"/>
                  <a:pt x="432971" y="10205"/>
                  <a:pt x="606002" y="0"/>
                </a:cubicBezTo>
                <a:cubicBezTo>
                  <a:pt x="779033" y="-10205"/>
                  <a:pt x="934068" y="19374"/>
                  <a:pt x="1077338" y="0"/>
                </a:cubicBezTo>
                <a:cubicBezTo>
                  <a:pt x="1220608" y="-19374"/>
                  <a:pt x="1671143" y="14616"/>
                  <a:pt x="1885341" y="0"/>
                </a:cubicBezTo>
                <a:cubicBezTo>
                  <a:pt x="2099539" y="-14616"/>
                  <a:pt x="2363541" y="-6140"/>
                  <a:pt x="2491344" y="0"/>
                </a:cubicBezTo>
                <a:cubicBezTo>
                  <a:pt x="2619147" y="6140"/>
                  <a:pt x="2810476" y="18746"/>
                  <a:pt x="3097346" y="0"/>
                </a:cubicBezTo>
                <a:cubicBezTo>
                  <a:pt x="3384216" y="-18746"/>
                  <a:pt x="3616285" y="39122"/>
                  <a:pt x="3905349" y="0"/>
                </a:cubicBezTo>
                <a:cubicBezTo>
                  <a:pt x="4194413" y="-39122"/>
                  <a:pt x="4225927" y="7008"/>
                  <a:pt x="4444018" y="0"/>
                </a:cubicBezTo>
                <a:cubicBezTo>
                  <a:pt x="4662109" y="-7008"/>
                  <a:pt x="5057067" y="-11154"/>
                  <a:pt x="5252022" y="0"/>
                </a:cubicBezTo>
                <a:cubicBezTo>
                  <a:pt x="5446977" y="11154"/>
                  <a:pt x="5686457" y="3556"/>
                  <a:pt x="6060025" y="0"/>
                </a:cubicBezTo>
                <a:cubicBezTo>
                  <a:pt x="6433593" y="-3556"/>
                  <a:pt x="6424657" y="11559"/>
                  <a:pt x="6733361" y="0"/>
                </a:cubicBezTo>
                <a:cubicBezTo>
                  <a:pt x="6723133" y="286520"/>
                  <a:pt x="6742019" y="486849"/>
                  <a:pt x="6733361" y="667603"/>
                </a:cubicBezTo>
                <a:cubicBezTo>
                  <a:pt x="6724703" y="848357"/>
                  <a:pt x="6730388" y="1032527"/>
                  <a:pt x="6733361" y="1299441"/>
                </a:cubicBezTo>
                <a:cubicBezTo>
                  <a:pt x="6736334" y="1566355"/>
                  <a:pt x="6731951" y="1649540"/>
                  <a:pt x="6733361" y="1788222"/>
                </a:cubicBezTo>
                <a:cubicBezTo>
                  <a:pt x="6734771" y="1926904"/>
                  <a:pt x="6750936" y="2211561"/>
                  <a:pt x="6733361" y="2384296"/>
                </a:cubicBezTo>
                <a:cubicBezTo>
                  <a:pt x="6715786" y="2557031"/>
                  <a:pt x="6751058" y="2721640"/>
                  <a:pt x="6733361" y="2980370"/>
                </a:cubicBezTo>
                <a:cubicBezTo>
                  <a:pt x="6715664" y="3239100"/>
                  <a:pt x="6747795" y="3432126"/>
                  <a:pt x="6733361" y="3576444"/>
                </a:cubicBezTo>
                <a:cubicBezTo>
                  <a:pt x="6509282" y="3573777"/>
                  <a:pt x="6266646" y="3595296"/>
                  <a:pt x="5992691" y="3576444"/>
                </a:cubicBezTo>
                <a:cubicBezTo>
                  <a:pt x="5718736" y="3557593"/>
                  <a:pt x="5565249" y="3574198"/>
                  <a:pt x="5319355" y="3576444"/>
                </a:cubicBezTo>
                <a:cubicBezTo>
                  <a:pt x="5073461" y="3578690"/>
                  <a:pt x="5057356" y="3560189"/>
                  <a:pt x="4848020" y="3576444"/>
                </a:cubicBezTo>
                <a:cubicBezTo>
                  <a:pt x="4638684" y="3592699"/>
                  <a:pt x="4496167" y="3553611"/>
                  <a:pt x="4309351" y="3576444"/>
                </a:cubicBezTo>
                <a:cubicBezTo>
                  <a:pt x="4122535" y="3599277"/>
                  <a:pt x="3894640" y="3585982"/>
                  <a:pt x="3501348" y="3576444"/>
                </a:cubicBezTo>
                <a:cubicBezTo>
                  <a:pt x="3108056" y="3566906"/>
                  <a:pt x="3119907" y="3604819"/>
                  <a:pt x="2828012" y="3576444"/>
                </a:cubicBezTo>
                <a:cubicBezTo>
                  <a:pt x="2536117" y="3548069"/>
                  <a:pt x="2400793" y="3563717"/>
                  <a:pt x="2289343" y="3576444"/>
                </a:cubicBezTo>
                <a:cubicBezTo>
                  <a:pt x="2177893" y="3589171"/>
                  <a:pt x="1808761" y="3543486"/>
                  <a:pt x="1616007" y="3576444"/>
                </a:cubicBezTo>
                <a:cubicBezTo>
                  <a:pt x="1423253" y="3609402"/>
                  <a:pt x="1347211" y="3573136"/>
                  <a:pt x="1144671" y="3576444"/>
                </a:cubicBezTo>
                <a:cubicBezTo>
                  <a:pt x="942131" y="3579752"/>
                  <a:pt x="852510" y="3584721"/>
                  <a:pt x="673336" y="3576444"/>
                </a:cubicBezTo>
                <a:cubicBezTo>
                  <a:pt x="494163" y="3568167"/>
                  <a:pt x="221121" y="3569837"/>
                  <a:pt x="0" y="3576444"/>
                </a:cubicBezTo>
                <a:cubicBezTo>
                  <a:pt x="-944" y="3411964"/>
                  <a:pt x="20865" y="3243512"/>
                  <a:pt x="0" y="3051899"/>
                </a:cubicBezTo>
                <a:cubicBezTo>
                  <a:pt x="-20865" y="2860286"/>
                  <a:pt x="20423" y="2656201"/>
                  <a:pt x="0" y="2384296"/>
                </a:cubicBezTo>
                <a:cubicBezTo>
                  <a:pt x="-20423" y="2112391"/>
                  <a:pt x="10270" y="2043717"/>
                  <a:pt x="0" y="1823986"/>
                </a:cubicBezTo>
                <a:cubicBezTo>
                  <a:pt x="-10270" y="1604255"/>
                  <a:pt x="822" y="1557744"/>
                  <a:pt x="0" y="1335206"/>
                </a:cubicBezTo>
                <a:cubicBezTo>
                  <a:pt x="-822" y="1112668"/>
                  <a:pt x="29155" y="997497"/>
                  <a:pt x="0" y="703367"/>
                </a:cubicBezTo>
                <a:cubicBezTo>
                  <a:pt x="-29155" y="409237"/>
                  <a:pt x="8303" y="247285"/>
                  <a:pt x="0" y="0"/>
                </a:cubicBezTo>
                <a:close/>
              </a:path>
            </a:pathLst>
          </a:custGeom>
          <a:ln cap="rnd">
            <a:noFill/>
            <a:extLst>
              <a:ext uri="{C807C97D-BFC1-408E-A445-0C87EB9F89A2}">
                <ask:lineSketchStyleProps xmlns:ask="http://schemas.microsoft.com/office/drawing/2018/sketchyshapes" sd="1219033472">
                  <ask:type>
                    <ask:lineSketchFreehand/>
                  </ask:type>
                </ask:lineSketchStyleProps>
              </a:ext>
            </a:extLst>
          </a:ln>
        </p:spPr>
        <p:style>
          <a:lnRef idx="2">
            <a:schemeClr val="accent1"/>
          </a:lnRef>
          <a:fillRef idx="1">
            <a:schemeClr val="lt1"/>
          </a:fillRef>
          <a:effectRef idx="0">
            <a:schemeClr val="accent1"/>
          </a:effectRef>
          <a:fontRef idx="minor">
            <a:schemeClr val="dk1"/>
          </a:fontRef>
        </p:style>
        <p:txBody>
          <a:bodyPr>
            <a:normAutofit fontScale="92500"/>
          </a:bodyPr>
          <a:lstStyle/>
          <a:p>
            <a:pPr>
              <a:buClr>
                <a:srgbClr val="315C77"/>
              </a:buClr>
            </a:pPr>
            <a:r>
              <a:rPr lang="en-US" sz="1900" dirty="0">
                <a:latin typeface="+mj-lt"/>
              </a:rPr>
              <a:t>Bias isn't necessarily ALWAYS an issue--things to think about:</a:t>
            </a:r>
          </a:p>
          <a:p>
            <a:pPr marL="285750" indent="-285750">
              <a:buClr>
                <a:srgbClr val="315C77"/>
              </a:buClr>
              <a:buFont typeface="Courier New" panose="02070309020205020404" pitchFamily="49" charset="0"/>
              <a:buChar char="o"/>
            </a:pPr>
            <a:endParaRPr lang="en-US" sz="1300" dirty="0">
              <a:latin typeface="+mj-lt"/>
            </a:endParaRPr>
          </a:p>
          <a:p>
            <a:pPr marL="342900" indent="-342900">
              <a:lnSpc>
                <a:spcPts val="2160"/>
              </a:lnSpc>
              <a:buClr>
                <a:srgbClr val="315C77"/>
              </a:buClr>
              <a:buFont typeface="Courier New" panose="02070309020205020404" pitchFamily="49" charset="0"/>
              <a:buChar char="o"/>
            </a:pPr>
            <a:r>
              <a:rPr lang="en-US" sz="1800" dirty="0">
                <a:latin typeface="+mj-lt"/>
              </a:rPr>
              <a:t>Where does the bias become problematic in their ability to give you evidence? or are they willfully ignoring something? Do they address counters? </a:t>
            </a:r>
          </a:p>
          <a:p>
            <a:pPr marL="342900" indent="-342900">
              <a:lnSpc>
                <a:spcPts val="2160"/>
              </a:lnSpc>
              <a:buClr>
                <a:srgbClr val="315C77"/>
              </a:buClr>
              <a:buFont typeface="Courier New" panose="02070309020205020404" pitchFamily="49" charset="0"/>
              <a:buChar char="o"/>
            </a:pPr>
            <a:r>
              <a:rPr lang="en-US" sz="1800" dirty="0">
                <a:latin typeface="+mj-lt"/>
              </a:rPr>
              <a:t>If the answer to the above is no: then it isn't problematic and thus commenting on the author’s ‘bias’ is unwarranted and full of YOUR bias, as it's coming from a reader who is advancing his or her own emotional feelings about the argument…</a:t>
            </a:r>
          </a:p>
          <a:p>
            <a:pPr marL="342900" indent="-342900">
              <a:lnSpc>
                <a:spcPts val="2160"/>
              </a:lnSpc>
              <a:buClr>
                <a:srgbClr val="315C77"/>
              </a:buClr>
              <a:buFont typeface="Courier New" panose="02070309020205020404" pitchFamily="49" charset="0"/>
              <a:buChar char="o"/>
            </a:pPr>
            <a:r>
              <a:rPr lang="en-US" sz="1800" dirty="0">
                <a:latin typeface="+mj-lt"/>
              </a:rPr>
              <a:t>If you're going to make claims about its merit, you TOO need to provide justification from the text (you MUST do this for ANY critiques)</a:t>
            </a:r>
          </a:p>
          <a:p>
            <a:endParaRPr lang="en-US" dirty="0"/>
          </a:p>
        </p:txBody>
      </p:sp>
    </p:spTree>
    <p:extLst>
      <p:ext uri="{BB962C8B-B14F-4D97-AF65-F5344CB8AC3E}">
        <p14:creationId xmlns:p14="http://schemas.microsoft.com/office/powerpoint/2010/main" val="20319468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D1C61E0-18FB-A1AB-BD7C-44D4AFC81BAF}"/>
              </a:ext>
            </a:extLst>
          </p:cNvPr>
          <p:cNvSpPr>
            <a:spLocks noGrp="1"/>
          </p:cNvSpPr>
          <p:nvPr>
            <p:ph type="title"/>
          </p:nvPr>
        </p:nvSpPr>
        <p:spPr/>
        <p:txBody>
          <a:bodyPr/>
          <a:lstStyle/>
          <a:p>
            <a:r>
              <a:rPr lang="en-US" dirty="0"/>
              <a:t>Review – Identifying the Author’s Argument, Main Idea, or Thesis</a:t>
            </a:r>
          </a:p>
        </p:txBody>
      </p:sp>
      <p:sp>
        <p:nvSpPr>
          <p:cNvPr id="2" name="Content Placeholder 1">
            <a:extLst>
              <a:ext uri="{FF2B5EF4-FFF2-40B4-BE49-F238E27FC236}">
                <a16:creationId xmlns:a16="http://schemas.microsoft.com/office/drawing/2014/main" id="{7875893A-70FF-C0CF-A637-0130FCA1A004}"/>
              </a:ext>
            </a:extLst>
          </p:cNvPr>
          <p:cNvSpPr>
            <a:spLocks noGrp="1"/>
          </p:cNvSpPr>
          <p:nvPr>
            <p:ph idx="1"/>
          </p:nvPr>
        </p:nvSpPr>
        <p:spPr>
          <a:xfrm>
            <a:off x="2869907" y="2214698"/>
            <a:ext cx="6452185" cy="2428603"/>
          </a:xfrm>
          <a:custGeom>
            <a:avLst/>
            <a:gdLst>
              <a:gd name="connsiteX0" fmla="*/ 0 w 6452185"/>
              <a:gd name="connsiteY0" fmla="*/ 0 h 2428603"/>
              <a:gd name="connsiteX1" fmla="*/ 774262 w 6452185"/>
              <a:gd name="connsiteY1" fmla="*/ 0 h 2428603"/>
              <a:gd name="connsiteX2" fmla="*/ 1548524 w 6452185"/>
              <a:gd name="connsiteY2" fmla="*/ 0 h 2428603"/>
              <a:gd name="connsiteX3" fmla="*/ 2193743 w 6452185"/>
              <a:gd name="connsiteY3" fmla="*/ 0 h 2428603"/>
              <a:gd name="connsiteX4" fmla="*/ 2903483 w 6452185"/>
              <a:gd name="connsiteY4" fmla="*/ 0 h 2428603"/>
              <a:gd name="connsiteX5" fmla="*/ 3484180 w 6452185"/>
              <a:gd name="connsiteY5" fmla="*/ 0 h 2428603"/>
              <a:gd name="connsiteX6" fmla="*/ 4129398 w 6452185"/>
              <a:gd name="connsiteY6" fmla="*/ 0 h 2428603"/>
              <a:gd name="connsiteX7" fmla="*/ 4903661 w 6452185"/>
              <a:gd name="connsiteY7" fmla="*/ 0 h 2428603"/>
              <a:gd name="connsiteX8" fmla="*/ 5419835 w 6452185"/>
              <a:gd name="connsiteY8" fmla="*/ 0 h 2428603"/>
              <a:gd name="connsiteX9" fmla="*/ 6452185 w 6452185"/>
              <a:gd name="connsiteY9" fmla="*/ 0 h 2428603"/>
              <a:gd name="connsiteX10" fmla="*/ 6452185 w 6452185"/>
              <a:gd name="connsiteY10" fmla="*/ 558579 h 2428603"/>
              <a:gd name="connsiteX11" fmla="*/ 6452185 w 6452185"/>
              <a:gd name="connsiteY11" fmla="*/ 1141443 h 2428603"/>
              <a:gd name="connsiteX12" fmla="*/ 6452185 w 6452185"/>
              <a:gd name="connsiteY12" fmla="*/ 1748594 h 2428603"/>
              <a:gd name="connsiteX13" fmla="*/ 6452185 w 6452185"/>
              <a:gd name="connsiteY13" fmla="*/ 2428603 h 2428603"/>
              <a:gd name="connsiteX14" fmla="*/ 5677923 w 6452185"/>
              <a:gd name="connsiteY14" fmla="*/ 2428603 h 2428603"/>
              <a:gd name="connsiteX15" fmla="*/ 5032704 w 6452185"/>
              <a:gd name="connsiteY15" fmla="*/ 2428603 h 2428603"/>
              <a:gd name="connsiteX16" fmla="*/ 4387486 w 6452185"/>
              <a:gd name="connsiteY16" fmla="*/ 2428603 h 2428603"/>
              <a:gd name="connsiteX17" fmla="*/ 3742267 w 6452185"/>
              <a:gd name="connsiteY17" fmla="*/ 2428603 h 2428603"/>
              <a:gd name="connsiteX18" fmla="*/ 3097049 w 6452185"/>
              <a:gd name="connsiteY18" fmla="*/ 2428603 h 2428603"/>
              <a:gd name="connsiteX19" fmla="*/ 2516352 w 6452185"/>
              <a:gd name="connsiteY19" fmla="*/ 2428603 h 2428603"/>
              <a:gd name="connsiteX20" fmla="*/ 1806612 w 6452185"/>
              <a:gd name="connsiteY20" fmla="*/ 2428603 h 2428603"/>
              <a:gd name="connsiteX21" fmla="*/ 1161393 w 6452185"/>
              <a:gd name="connsiteY21" fmla="*/ 2428603 h 2428603"/>
              <a:gd name="connsiteX22" fmla="*/ 0 w 6452185"/>
              <a:gd name="connsiteY22" fmla="*/ 2428603 h 2428603"/>
              <a:gd name="connsiteX23" fmla="*/ 0 w 6452185"/>
              <a:gd name="connsiteY23" fmla="*/ 1772880 h 2428603"/>
              <a:gd name="connsiteX24" fmla="*/ 0 w 6452185"/>
              <a:gd name="connsiteY24" fmla="*/ 1117157 h 2428603"/>
              <a:gd name="connsiteX25" fmla="*/ 0 w 6452185"/>
              <a:gd name="connsiteY25" fmla="*/ 0 h 2428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452185" h="2428603" fill="none" extrusionOk="0">
                <a:moveTo>
                  <a:pt x="0" y="0"/>
                </a:moveTo>
                <a:cubicBezTo>
                  <a:pt x="312742" y="5695"/>
                  <a:pt x="526046" y="5309"/>
                  <a:pt x="774262" y="0"/>
                </a:cubicBezTo>
                <a:cubicBezTo>
                  <a:pt x="1022478" y="-5309"/>
                  <a:pt x="1248728" y="24455"/>
                  <a:pt x="1548524" y="0"/>
                </a:cubicBezTo>
                <a:cubicBezTo>
                  <a:pt x="1848320" y="-24455"/>
                  <a:pt x="1879123" y="17312"/>
                  <a:pt x="2193743" y="0"/>
                </a:cubicBezTo>
                <a:cubicBezTo>
                  <a:pt x="2508363" y="-17312"/>
                  <a:pt x="2597762" y="-842"/>
                  <a:pt x="2903483" y="0"/>
                </a:cubicBezTo>
                <a:cubicBezTo>
                  <a:pt x="3209204" y="842"/>
                  <a:pt x="3310746" y="9888"/>
                  <a:pt x="3484180" y="0"/>
                </a:cubicBezTo>
                <a:cubicBezTo>
                  <a:pt x="3657614" y="-9888"/>
                  <a:pt x="3826430" y="-26211"/>
                  <a:pt x="4129398" y="0"/>
                </a:cubicBezTo>
                <a:cubicBezTo>
                  <a:pt x="4432366" y="26211"/>
                  <a:pt x="4547931" y="20820"/>
                  <a:pt x="4903661" y="0"/>
                </a:cubicBezTo>
                <a:cubicBezTo>
                  <a:pt x="5259391" y="-20820"/>
                  <a:pt x="5197933" y="-11941"/>
                  <a:pt x="5419835" y="0"/>
                </a:cubicBezTo>
                <a:cubicBezTo>
                  <a:pt x="5641737" y="11941"/>
                  <a:pt x="6197569" y="-2683"/>
                  <a:pt x="6452185" y="0"/>
                </a:cubicBezTo>
                <a:cubicBezTo>
                  <a:pt x="6455926" y="121039"/>
                  <a:pt x="6441371" y="427856"/>
                  <a:pt x="6452185" y="558579"/>
                </a:cubicBezTo>
                <a:cubicBezTo>
                  <a:pt x="6462999" y="689302"/>
                  <a:pt x="6425038" y="904117"/>
                  <a:pt x="6452185" y="1141443"/>
                </a:cubicBezTo>
                <a:cubicBezTo>
                  <a:pt x="6479332" y="1378769"/>
                  <a:pt x="6482073" y="1466807"/>
                  <a:pt x="6452185" y="1748594"/>
                </a:cubicBezTo>
                <a:cubicBezTo>
                  <a:pt x="6422297" y="2030381"/>
                  <a:pt x="6464224" y="2151490"/>
                  <a:pt x="6452185" y="2428603"/>
                </a:cubicBezTo>
                <a:cubicBezTo>
                  <a:pt x="6101360" y="2416311"/>
                  <a:pt x="5890532" y="2453851"/>
                  <a:pt x="5677923" y="2428603"/>
                </a:cubicBezTo>
                <a:cubicBezTo>
                  <a:pt x="5465314" y="2403355"/>
                  <a:pt x="5298743" y="2405059"/>
                  <a:pt x="5032704" y="2428603"/>
                </a:cubicBezTo>
                <a:cubicBezTo>
                  <a:pt x="4766665" y="2452147"/>
                  <a:pt x="4690444" y="2429496"/>
                  <a:pt x="4387486" y="2428603"/>
                </a:cubicBezTo>
                <a:cubicBezTo>
                  <a:pt x="4084528" y="2427710"/>
                  <a:pt x="4046206" y="2454077"/>
                  <a:pt x="3742267" y="2428603"/>
                </a:cubicBezTo>
                <a:cubicBezTo>
                  <a:pt x="3438328" y="2403129"/>
                  <a:pt x="3388214" y="2400653"/>
                  <a:pt x="3097049" y="2428603"/>
                </a:cubicBezTo>
                <a:cubicBezTo>
                  <a:pt x="2805884" y="2456553"/>
                  <a:pt x="2687955" y="2419672"/>
                  <a:pt x="2516352" y="2428603"/>
                </a:cubicBezTo>
                <a:cubicBezTo>
                  <a:pt x="2344749" y="2437534"/>
                  <a:pt x="1994232" y="2396341"/>
                  <a:pt x="1806612" y="2428603"/>
                </a:cubicBezTo>
                <a:cubicBezTo>
                  <a:pt x="1618992" y="2460865"/>
                  <a:pt x="1338525" y="2409909"/>
                  <a:pt x="1161393" y="2428603"/>
                </a:cubicBezTo>
                <a:cubicBezTo>
                  <a:pt x="984261" y="2447297"/>
                  <a:pt x="554694" y="2377181"/>
                  <a:pt x="0" y="2428603"/>
                </a:cubicBezTo>
                <a:cubicBezTo>
                  <a:pt x="-14870" y="2181244"/>
                  <a:pt x="-21289" y="1907320"/>
                  <a:pt x="0" y="1772880"/>
                </a:cubicBezTo>
                <a:cubicBezTo>
                  <a:pt x="21289" y="1638440"/>
                  <a:pt x="-29186" y="1433833"/>
                  <a:pt x="0" y="1117157"/>
                </a:cubicBezTo>
                <a:cubicBezTo>
                  <a:pt x="29186" y="800481"/>
                  <a:pt x="51108" y="502355"/>
                  <a:pt x="0" y="0"/>
                </a:cubicBezTo>
                <a:close/>
              </a:path>
              <a:path w="6452185" h="2428603" stroke="0" extrusionOk="0">
                <a:moveTo>
                  <a:pt x="0" y="0"/>
                </a:moveTo>
                <a:cubicBezTo>
                  <a:pt x="172048" y="-20898"/>
                  <a:pt x="398742" y="-6500"/>
                  <a:pt x="580697" y="0"/>
                </a:cubicBezTo>
                <a:cubicBezTo>
                  <a:pt x="762652" y="6500"/>
                  <a:pt x="826798" y="16734"/>
                  <a:pt x="1032350" y="0"/>
                </a:cubicBezTo>
                <a:cubicBezTo>
                  <a:pt x="1237902" y="-16734"/>
                  <a:pt x="1644597" y="15117"/>
                  <a:pt x="1806612" y="0"/>
                </a:cubicBezTo>
                <a:cubicBezTo>
                  <a:pt x="1968627" y="-15117"/>
                  <a:pt x="2116999" y="-24028"/>
                  <a:pt x="2387308" y="0"/>
                </a:cubicBezTo>
                <a:cubicBezTo>
                  <a:pt x="2657617" y="24028"/>
                  <a:pt x="2835570" y="2990"/>
                  <a:pt x="2968005" y="0"/>
                </a:cubicBezTo>
                <a:cubicBezTo>
                  <a:pt x="3100440" y="-2990"/>
                  <a:pt x="3514085" y="31856"/>
                  <a:pt x="3742267" y="0"/>
                </a:cubicBezTo>
                <a:cubicBezTo>
                  <a:pt x="3970449" y="-31856"/>
                  <a:pt x="4136099" y="23348"/>
                  <a:pt x="4258442" y="0"/>
                </a:cubicBezTo>
                <a:cubicBezTo>
                  <a:pt x="4380786" y="-23348"/>
                  <a:pt x="4745463" y="-2484"/>
                  <a:pt x="5032704" y="0"/>
                </a:cubicBezTo>
                <a:cubicBezTo>
                  <a:pt x="5319945" y="2484"/>
                  <a:pt x="5564307" y="5652"/>
                  <a:pt x="5806967" y="0"/>
                </a:cubicBezTo>
                <a:cubicBezTo>
                  <a:pt x="6049627" y="-5652"/>
                  <a:pt x="6306562" y="-1254"/>
                  <a:pt x="6452185" y="0"/>
                </a:cubicBezTo>
                <a:cubicBezTo>
                  <a:pt x="6443190" y="150045"/>
                  <a:pt x="6446023" y="415048"/>
                  <a:pt x="6452185" y="655723"/>
                </a:cubicBezTo>
                <a:cubicBezTo>
                  <a:pt x="6458347" y="896398"/>
                  <a:pt x="6429662" y="1099806"/>
                  <a:pt x="6452185" y="1287160"/>
                </a:cubicBezTo>
                <a:cubicBezTo>
                  <a:pt x="6474708" y="1474514"/>
                  <a:pt x="6441283" y="1633084"/>
                  <a:pt x="6452185" y="1821452"/>
                </a:cubicBezTo>
                <a:cubicBezTo>
                  <a:pt x="6463087" y="2009820"/>
                  <a:pt x="6462543" y="2196191"/>
                  <a:pt x="6452185" y="2428603"/>
                </a:cubicBezTo>
                <a:cubicBezTo>
                  <a:pt x="6270388" y="2402366"/>
                  <a:pt x="6075944" y="2414366"/>
                  <a:pt x="5806967" y="2428603"/>
                </a:cubicBezTo>
                <a:cubicBezTo>
                  <a:pt x="5537990" y="2442840"/>
                  <a:pt x="5350836" y="2399598"/>
                  <a:pt x="5161748" y="2428603"/>
                </a:cubicBezTo>
                <a:cubicBezTo>
                  <a:pt x="4972660" y="2457608"/>
                  <a:pt x="4665209" y="2441909"/>
                  <a:pt x="4387486" y="2428603"/>
                </a:cubicBezTo>
                <a:cubicBezTo>
                  <a:pt x="4109763" y="2415297"/>
                  <a:pt x="3993765" y="2455842"/>
                  <a:pt x="3742267" y="2428603"/>
                </a:cubicBezTo>
                <a:cubicBezTo>
                  <a:pt x="3490769" y="2401364"/>
                  <a:pt x="3458136" y="2437854"/>
                  <a:pt x="3290614" y="2428603"/>
                </a:cubicBezTo>
                <a:cubicBezTo>
                  <a:pt x="3123092" y="2419352"/>
                  <a:pt x="2954410" y="2435694"/>
                  <a:pt x="2774440" y="2428603"/>
                </a:cubicBezTo>
                <a:cubicBezTo>
                  <a:pt x="2594470" y="2421512"/>
                  <a:pt x="2249070" y="2433363"/>
                  <a:pt x="2000177" y="2428603"/>
                </a:cubicBezTo>
                <a:cubicBezTo>
                  <a:pt x="1751284" y="2423843"/>
                  <a:pt x="1669005" y="2435162"/>
                  <a:pt x="1354959" y="2428603"/>
                </a:cubicBezTo>
                <a:cubicBezTo>
                  <a:pt x="1040913" y="2422044"/>
                  <a:pt x="1093535" y="2417214"/>
                  <a:pt x="838784" y="2428603"/>
                </a:cubicBezTo>
                <a:cubicBezTo>
                  <a:pt x="584033" y="2439992"/>
                  <a:pt x="209818" y="2405492"/>
                  <a:pt x="0" y="2428603"/>
                </a:cubicBezTo>
                <a:cubicBezTo>
                  <a:pt x="17817" y="2234402"/>
                  <a:pt x="21557" y="2013534"/>
                  <a:pt x="0" y="1894310"/>
                </a:cubicBezTo>
                <a:cubicBezTo>
                  <a:pt x="-21557" y="1775086"/>
                  <a:pt x="-4732" y="1471581"/>
                  <a:pt x="0" y="1360018"/>
                </a:cubicBezTo>
                <a:cubicBezTo>
                  <a:pt x="4732" y="1248455"/>
                  <a:pt x="19382" y="867163"/>
                  <a:pt x="0" y="728581"/>
                </a:cubicBezTo>
                <a:cubicBezTo>
                  <a:pt x="-19382" y="589999"/>
                  <a:pt x="26015" y="195534"/>
                  <a:pt x="0" y="0"/>
                </a:cubicBezTo>
                <a:close/>
              </a:path>
            </a:pathLst>
          </a:custGeom>
          <a:ln cap="rnd">
            <a:extLst>
              <a:ext uri="{C807C97D-BFC1-408E-A445-0C87EB9F89A2}">
                <ask:lineSketchStyleProps xmlns:ask="http://schemas.microsoft.com/office/drawing/2018/sketchyshapes" sd="1219033472">
                  <ask:type>
                    <ask:lineSketchFreehand/>
                  </ask:type>
                </ask:lineSketchStyleProps>
              </a:ext>
            </a:extLst>
          </a:ln>
        </p:spPr>
        <p:style>
          <a:lnRef idx="2">
            <a:schemeClr val="accent1"/>
          </a:lnRef>
          <a:fillRef idx="1">
            <a:schemeClr val="lt1"/>
          </a:fillRef>
          <a:effectRef idx="0">
            <a:schemeClr val="accent1"/>
          </a:effectRef>
          <a:fontRef idx="minor">
            <a:schemeClr val="dk1"/>
          </a:fontRef>
        </p:style>
        <p:txBody>
          <a:bodyPr/>
          <a:lstStyle/>
          <a:p>
            <a:r>
              <a:rPr lang="en-US" dirty="0">
                <a:latin typeface="+mj-lt"/>
              </a:rPr>
              <a:t>From an AP Reader:</a:t>
            </a:r>
          </a:p>
          <a:p>
            <a:r>
              <a:rPr lang="en-US" sz="1800" dirty="0">
                <a:latin typeface="+mj-lt"/>
              </a:rPr>
              <a:t>The response to this question should be 1-2 sentences and identify ALL parts of the argument (usually multi-pronged). It is strongly suggested that students save this question for last, as they will more concisely and effectively identify the argument after completing Q2. </a:t>
            </a:r>
          </a:p>
          <a:p>
            <a:endParaRPr lang="en-US" dirty="0"/>
          </a:p>
        </p:txBody>
      </p:sp>
    </p:spTree>
    <p:extLst>
      <p:ext uri="{BB962C8B-B14F-4D97-AF65-F5344CB8AC3E}">
        <p14:creationId xmlns:p14="http://schemas.microsoft.com/office/powerpoint/2010/main" val="26334953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C85212-E43B-E6BC-F33E-B7169D6D04ED}"/>
              </a:ext>
            </a:extLst>
          </p:cNvPr>
          <p:cNvSpPr>
            <a:spLocks noGrp="1"/>
          </p:cNvSpPr>
          <p:nvPr>
            <p:ph type="title"/>
          </p:nvPr>
        </p:nvSpPr>
        <p:spPr/>
        <p:txBody>
          <a:bodyPr/>
          <a:lstStyle/>
          <a:p>
            <a:r>
              <a:rPr lang="en-US" dirty="0"/>
              <a:t>Review – Explain the Author’s Line of Reasoning</a:t>
            </a:r>
          </a:p>
        </p:txBody>
      </p:sp>
      <p:sp>
        <p:nvSpPr>
          <p:cNvPr id="4" name="Subtitle 3">
            <a:extLst>
              <a:ext uri="{FF2B5EF4-FFF2-40B4-BE49-F238E27FC236}">
                <a16:creationId xmlns:a16="http://schemas.microsoft.com/office/drawing/2014/main" id="{196984EF-CA91-FB92-F8D7-63DAF9D97163}"/>
              </a:ext>
            </a:extLst>
          </p:cNvPr>
          <p:cNvSpPr>
            <a:spLocks noGrp="1"/>
          </p:cNvSpPr>
          <p:nvPr>
            <p:ph type="subTitle" idx="11"/>
          </p:nvPr>
        </p:nvSpPr>
        <p:spPr>
          <a:xfrm>
            <a:off x="838200" y="1315238"/>
            <a:ext cx="10515600" cy="548863"/>
          </a:xfrm>
        </p:spPr>
        <p:txBody>
          <a:bodyPr/>
          <a:lstStyle/>
          <a:p>
            <a:r>
              <a:rPr lang="en-US" dirty="0"/>
              <a:t>Identify the Claims Used to Build the Argument &amp; The Connections Between Them</a:t>
            </a:r>
          </a:p>
        </p:txBody>
      </p:sp>
      <p:sp>
        <p:nvSpPr>
          <p:cNvPr id="5" name="Content Placeholder 1">
            <a:extLst>
              <a:ext uri="{FF2B5EF4-FFF2-40B4-BE49-F238E27FC236}">
                <a16:creationId xmlns:a16="http://schemas.microsoft.com/office/drawing/2014/main" id="{C46EFCF3-63BF-A9DC-2E4A-3548F86B339A}"/>
              </a:ext>
            </a:extLst>
          </p:cNvPr>
          <p:cNvSpPr>
            <a:spLocks noGrp="1"/>
          </p:cNvSpPr>
          <p:nvPr>
            <p:ph idx="1"/>
          </p:nvPr>
        </p:nvSpPr>
        <p:spPr>
          <a:xfrm>
            <a:off x="2788346" y="2361136"/>
            <a:ext cx="6615308" cy="2531653"/>
          </a:xfrm>
          <a:custGeom>
            <a:avLst/>
            <a:gdLst>
              <a:gd name="connsiteX0" fmla="*/ 0 w 6615308"/>
              <a:gd name="connsiteY0" fmla="*/ 0 h 2531653"/>
              <a:gd name="connsiteX1" fmla="*/ 793837 w 6615308"/>
              <a:gd name="connsiteY1" fmla="*/ 0 h 2531653"/>
              <a:gd name="connsiteX2" fmla="*/ 1587674 w 6615308"/>
              <a:gd name="connsiteY2" fmla="*/ 0 h 2531653"/>
              <a:gd name="connsiteX3" fmla="*/ 2249205 w 6615308"/>
              <a:gd name="connsiteY3" fmla="*/ 0 h 2531653"/>
              <a:gd name="connsiteX4" fmla="*/ 2976889 w 6615308"/>
              <a:gd name="connsiteY4" fmla="*/ 0 h 2531653"/>
              <a:gd name="connsiteX5" fmla="*/ 3572266 w 6615308"/>
              <a:gd name="connsiteY5" fmla="*/ 0 h 2531653"/>
              <a:gd name="connsiteX6" fmla="*/ 4233797 w 6615308"/>
              <a:gd name="connsiteY6" fmla="*/ 0 h 2531653"/>
              <a:gd name="connsiteX7" fmla="*/ 5027634 w 6615308"/>
              <a:gd name="connsiteY7" fmla="*/ 0 h 2531653"/>
              <a:gd name="connsiteX8" fmla="*/ 5556859 w 6615308"/>
              <a:gd name="connsiteY8" fmla="*/ 0 h 2531653"/>
              <a:gd name="connsiteX9" fmla="*/ 6615308 w 6615308"/>
              <a:gd name="connsiteY9" fmla="*/ 0 h 2531653"/>
              <a:gd name="connsiteX10" fmla="*/ 6615308 w 6615308"/>
              <a:gd name="connsiteY10" fmla="*/ 582280 h 2531653"/>
              <a:gd name="connsiteX11" fmla="*/ 6615308 w 6615308"/>
              <a:gd name="connsiteY11" fmla="*/ 1189877 h 2531653"/>
              <a:gd name="connsiteX12" fmla="*/ 6615308 w 6615308"/>
              <a:gd name="connsiteY12" fmla="*/ 1822790 h 2531653"/>
              <a:gd name="connsiteX13" fmla="*/ 6615308 w 6615308"/>
              <a:gd name="connsiteY13" fmla="*/ 2531653 h 2531653"/>
              <a:gd name="connsiteX14" fmla="*/ 5821471 w 6615308"/>
              <a:gd name="connsiteY14" fmla="*/ 2531653 h 2531653"/>
              <a:gd name="connsiteX15" fmla="*/ 5159940 w 6615308"/>
              <a:gd name="connsiteY15" fmla="*/ 2531653 h 2531653"/>
              <a:gd name="connsiteX16" fmla="*/ 4498409 w 6615308"/>
              <a:gd name="connsiteY16" fmla="*/ 2531653 h 2531653"/>
              <a:gd name="connsiteX17" fmla="*/ 3836879 w 6615308"/>
              <a:gd name="connsiteY17" fmla="*/ 2531653 h 2531653"/>
              <a:gd name="connsiteX18" fmla="*/ 3175348 w 6615308"/>
              <a:gd name="connsiteY18" fmla="*/ 2531653 h 2531653"/>
              <a:gd name="connsiteX19" fmla="*/ 2579970 w 6615308"/>
              <a:gd name="connsiteY19" fmla="*/ 2531653 h 2531653"/>
              <a:gd name="connsiteX20" fmla="*/ 1852286 w 6615308"/>
              <a:gd name="connsiteY20" fmla="*/ 2531653 h 2531653"/>
              <a:gd name="connsiteX21" fmla="*/ 1190755 w 6615308"/>
              <a:gd name="connsiteY21" fmla="*/ 2531653 h 2531653"/>
              <a:gd name="connsiteX22" fmla="*/ 0 w 6615308"/>
              <a:gd name="connsiteY22" fmla="*/ 2531653 h 2531653"/>
              <a:gd name="connsiteX23" fmla="*/ 0 w 6615308"/>
              <a:gd name="connsiteY23" fmla="*/ 1848107 h 2531653"/>
              <a:gd name="connsiteX24" fmla="*/ 0 w 6615308"/>
              <a:gd name="connsiteY24" fmla="*/ 1164560 h 2531653"/>
              <a:gd name="connsiteX25" fmla="*/ 0 w 6615308"/>
              <a:gd name="connsiteY25" fmla="*/ 0 h 2531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615308" h="2531653" fill="none" extrusionOk="0">
                <a:moveTo>
                  <a:pt x="0" y="0"/>
                </a:moveTo>
                <a:cubicBezTo>
                  <a:pt x="199230" y="8829"/>
                  <a:pt x="427321" y="-13973"/>
                  <a:pt x="793837" y="0"/>
                </a:cubicBezTo>
                <a:cubicBezTo>
                  <a:pt x="1160353" y="13973"/>
                  <a:pt x="1401319" y="-19708"/>
                  <a:pt x="1587674" y="0"/>
                </a:cubicBezTo>
                <a:cubicBezTo>
                  <a:pt x="1774029" y="19708"/>
                  <a:pt x="1933556" y="29313"/>
                  <a:pt x="2249205" y="0"/>
                </a:cubicBezTo>
                <a:cubicBezTo>
                  <a:pt x="2564854" y="-29313"/>
                  <a:pt x="2712213" y="-9548"/>
                  <a:pt x="2976889" y="0"/>
                </a:cubicBezTo>
                <a:cubicBezTo>
                  <a:pt x="3241565" y="9548"/>
                  <a:pt x="3374562" y="-27478"/>
                  <a:pt x="3572266" y="0"/>
                </a:cubicBezTo>
                <a:cubicBezTo>
                  <a:pt x="3769970" y="27478"/>
                  <a:pt x="3909939" y="2990"/>
                  <a:pt x="4233797" y="0"/>
                </a:cubicBezTo>
                <a:cubicBezTo>
                  <a:pt x="4557655" y="-2990"/>
                  <a:pt x="4822471" y="-9044"/>
                  <a:pt x="5027634" y="0"/>
                </a:cubicBezTo>
                <a:cubicBezTo>
                  <a:pt x="5232797" y="9044"/>
                  <a:pt x="5429918" y="14512"/>
                  <a:pt x="5556859" y="0"/>
                </a:cubicBezTo>
                <a:cubicBezTo>
                  <a:pt x="5683801" y="-14512"/>
                  <a:pt x="6260497" y="6323"/>
                  <a:pt x="6615308" y="0"/>
                </a:cubicBezTo>
                <a:cubicBezTo>
                  <a:pt x="6602115" y="117997"/>
                  <a:pt x="6638508" y="310530"/>
                  <a:pt x="6615308" y="582280"/>
                </a:cubicBezTo>
                <a:cubicBezTo>
                  <a:pt x="6592108" y="854030"/>
                  <a:pt x="6618961" y="1063213"/>
                  <a:pt x="6615308" y="1189877"/>
                </a:cubicBezTo>
                <a:cubicBezTo>
                  <a:pt x="6611655" y="1316541"/>
                  <a:pt x="6616553" y="1534876"/>
                  <a:pt x="6615308" y="1822790"/>
                </a:cubicBezTo>
                <a:cubicBezTo>
                  <a:pt x="6614063" y="2110704"/>
                  <a:pt x="6586899" y="2368311"/>
                  <a:pt x="6615308" y="2531653"/>
                </a:cubicBezTo>
                <a:cubicBezTo>
                  <a:pt x="6298494" y="2493474"/>
                  <a:pt x="6169202" y="2567782"/>
                  <a:pt x="5821471" y="2531653"/>
                </a:cubicBezTo>
                <a:cubicBezTo>
                  <a:pt x="5473740" y="2495524"/>
                  <a:pt x="5359433" y="2513663"/>
                  <a:pt x="5159940" y="2531653"/>
                </a:cubicBezTo>
                <a:cubicBezTo>
                  <a:pt x="4960447" y="2549643"/>
                  <a:pt x="4793235" y="2500735"/>
                  <a:pt x="4498409" y="2531653"/>
                </a:cubicBezTo>
                <a:cubicBezTo>
                  <a:pt x="4203583" y="2562571"/>
                  <a:pt x="4021326" y="2554390"/>
                  <a:pt x="3836879" y="2531653"/>
                </a:cubicBezTo>
                <a:cubicBezTo>
                  <a:pt x="3652432" y="2508917"/>
                  <a:pt x="3485344" y="2527355"/>
                  <a:pt x="3175348" y="2531653"/>
                </a:cubicBezTo>
                <a:cubicBezTo>
                  <a:pt x="2865352" y="2535951"/>
                  <a:pt x="2718789" y="2551696"/>
                  <a:pt x="2579970" y="2531653"/>
                </a:cubicBezTo>
                <a:cubicBezTo>
                  <a:pt x="2441151" y="2511610"/>
                  <a:pt x="2061005" y="2499533"/>
                  <a:pt x="1852286" y="2531653"/>
                </a:cubicBezTo>
                <a:cubicBezTo>
                  <a:pt x="1643567" y="2563773"/>
                  <a:pt x="1389362" y="2538647"/>
                  <a:pt x="1190755" y="2531653"/>
                </a:cubicBezTo>
                <a:cubicBezTo>
                  <a:pt x="992148" y="2524659"/>
                  <a:pt x="491745" y="2521043"/>
                  <a:pt x="0" y="2531653"/>
                </a:cubicBezTo>
                <a:cubicBezTo>
                  <a:pt x="-4862" y="2320824"/>
                  <a:pt x="17552" y="2173613"/>
                  <a:pt x="0" y="1848107"/>
                </a:cubicBezTo>
                <a:cubicBezTo>
                  <a:pt x="-17552" y="1522601"/>
                  <a:pt x="4540" y="1379852"/>
                  <a:pt x="0" y="1164560"/>
                </a:cubicBezTo>
                <a:cubicBezTo>
                  <a:pt x="-4540" y="949268"/>
                  <a:pt x="43293" y="284952"/>
                  <a:pt x="0" y="0"/>
                </a:cubicBezTo>
                <a:close/>
              </a:path>
              <a:path w="6615308" h="2531653" stroke="0" extrusionOk="0">
                <a:moveTo>
                  <a:pt x="0" y="0"/>
                </a:moveTo>
                <a:cubicBezTo>
                  <a:pt x="246137" y="-19996"/>
                  <a:pt x="397237" y="26600"/>
                  <a:pt x="595378" y="0"/>
                </a:cubicBezTo>
                <a:cubicBezTo>
                  <a:pt x="793519" y="-26600"/>
                  <a:pt x="920665" y="-6472"/>
                  <a:pt x="1058449" y="0"/>
                </a:cubicBezTo>
                <a:cubicBezTo>
                  <a:pt x="1196233" y="6472"/>
                  <a:pt x="1567221" y="-2585"/>
                  <a:pt x="1852286" y="0"/>
                </a:cubicBezTo>
                <a:cubicBezTo>
                  <a:pt x="2137351" y="2585"/>
                  <a:pt x="2309043" y="2778"/>
                  <a:pt x="2447664" y="0"/>
                </a:cubicBezTo>
                <a:cubicBezTo>
                  <a:pt x="2586285" y="-2778"/>
                  <a:pt x="2805734" y="-18867"/>
                  <a:pt x="3043042" y="0"/>
                </a:cubicBezTo>
                <a:cubicBezTo>
                  <a:pt x="3280350" y="18867"/>
                  <a:pt x="3489554" y="3411"/>
                  <a:pt x="3836879" y="0"/>
                </a:cubicBezTo>
                <a:cubicBezTo>
                  <a:pt x="4184204" y="-3411"/>
                  <a:pt x="4232938" y="12503"/>
                  <a:pt x="4366103" y="0"/>
                </a:cubicBezTo>
                <a:cubicBezTo>
                  <a:pt x="4499268" y="-12503"/>
                  <a:pt x="4890448" y="7584"/>
                  <a:pt x="5159940" y="0"/>
                </a:cubicBezTo>
                <a:cubicBezTo>
                  <a:pt x="5429432" y="-7584"/>
                  <a:pt x="5788355" y="-9832"/>
                  <a:pt x="5953777" y="0"/>
                </a:cubicBezTo>
                <a:cubicBezTo>
                  <a:pt x="6119199" y="9832"/>
                  <a:pt x="6399254" y="9335"/>
                  <a:pt x="6615308" y="0"/>
                </a:cubicBezTo>
                <a:cubicBezTo>
                  <a:pt x="6630500" y="272957"/>
                  <a:pt x="6605893" y="374547"/>
                  <a:pt x="6615308" y="683546"/>
                </a:cubicBezTo>
                <a:cubicBezTo>
                  <a:pt x="6624723" y="992545"/>
                  <a:pt x="6606674" y="1035525"/>
                  <a:pt x="6615308" y="1341776"/>
                </a:cubicBezTo>
                <a:cubicBezTo>
                  <a:pt x="6623943" y="1648027"/>
                  <a:pt x="6603817" y="1770122"/>
                  <a:pt x="6615308" y="1898740"/>
                </a:cubicBezTo>
                <a:cubicBezTo>
                  <a:pt x="6626799" y="2027358"/>
                  <a:pt x="6587757" y="2235727"/>
                  <a:pt x="6615308" y="2531653"/>
                </a:cubicBezTo>
                <a:cubicBezTo>
                  <a:pt x="6401417" y="2520400"/>
                  <a:pt x="6140812" y="2504342"/>
                  <a:pt x="5953777" y="2531653"/>
                </a:cubicBezTo>
                <a:cubicBezTo>
                  <a:pt x="5766742" y="2558964"/>
                  <a:pt x="5479732" y="2538301"/>
                  <a:pt x="5292246" y="2531653"/>
                </a:cubicBezTo>
                <a:cubicBezTo>
                  <a:pt x="5104760" y="2525005"/>
                  <a:pt x="4790482" y="2495391"/>
                  <a:pt x="4498409" y="2531653"/>
                </a:cubicBezTo>
                <a:cubicBezTo>
                  <a:pt x="4206336" y="2567915"/>
                  <a:pt x="4161312" y="2505966"/>
                  <a:pt x="3836879" y="2531653"/>
                </a:cubicBezTo>
                <a:cubicBezTo>
                  <a:pt x="3512446" y="2557341"/>
                  <a:pt x="3546917" y="2525668"/>
                  <a:pt x="3373807" y="2531653"/>
                </a:cubicBezTo>
                <a:cubicBezTo>
                  <a:pt x="3200697" y="2537638"/>
                  <a:pt x="3000119" y="2551116"/>
                  <a:pt x="2844582" y="2531653"/>
                </a:cubicBezTo>
                <a:cubicBezTo>
                  <a:pt x="2689045" y="2512190"/>
                  <a:pt x="2276899" y="2544560"/>
                  <a:pt x="2050745" y="2531653"/>
                </a:cubicBezTo>
                <a:cubicBezTo>
                  <a:pt x="1824591" y="2518746"/>
                  <a:pt x="1713128" y="2501161"/>
                  <a:pt x="1389215" y="2531653"/>
                </a:cubicBezTo>
                <a:cubicBezTo>
                  <a:pt x="1065302" y="2562146"/>
                  <a:pt x="1115342" y="2537274"/>
                  <a:pt x="859990" y="2531653"/>
                </a:cubicBezTo>
                <a:cubicBezTo>
                  <a:pt x="604639" y="2526032"/>
                  <a:pt x="385047" y="2544742"/>
                  <a:pt x="0" y="2531653"/>
                </a:cubicBezTo>
                <a:cubicBezTo>
                  <a:pt x="25021" y="2275445"/>
                  <a:pt x="-24436" y="2162349"/>
                  <a:pt x="0" y="1974689"/>
                </a:cubicBezTo>
                <a:cubicBezTo>
                  <a:pt x="24436" y="1787029"/>
                  <a:pt x="14977" y="1685892"/>
                  <a:pt x="0" y="1417726"/>
                </a:cubicBezTo>
                <a:cubicBezTo>
                  <a:pt x="-14977" y="1149560"/>
                  <a:pt x="-15352" y="1082224"/>
                  <a:pt x="0" y="759496"/>
                </a:cubicBezTo>
                <a:cubicBezTo>
                  <a:pt x="15352" y="436768"/>
                  <a:pt x="18252" y="159481"/>
                  <a:pt x="0" y="0"/>
                </a:cubicBezTo>
                <a:close/>
              </a:path>
            </a:pathLst>
          </a:custGeom>
          <a:ln cap="rnd">
            <a:extLst>
              <a:ext uri="{C807C97D-BFC1-408E-A445-0C87EB9F89A2}">
                <ask:lineSketchStyleProps xmlns:ask="http://schemas.microsoft.com/office/drawing/2018/sketchyshapes" sd="1219033472">
                  <ask:type>
                    <ask:lineSketchFreehand/>
                  </ask:type>
                </ask:lineSketchStyleProps>
              </a:ext>
            </a:extLst>
          </a:ln>
        </p:spPr>
        <p:style>
          <a:lnRef idx="2">
            <a:schemeClr val="accent1"/>
          </a:lnRef>
          <a:fillRef idx="1">
            <a:schemeClr val="lt1"/>
          </a:fillRef>
          <a:effectRef idx="0">
            <a:schemeClr val="accent1"/>
          </a:effectRef>
          <a:fontRef idx="minor">
            <a:schemeClr val="dk1"/>
          </a:fontRef>
        </p:style>
        <p:txBody>
          <a:bodyPr>
            <a:normAutofit lnSpcReduction="10000"/>
          </a:bodyPr>
          <a:lstStyle/>
          <a:p>
            <a:r>
              <a:rPr lang="en-US" dirty="0"/>
              <a:t>From an AP Reader:</a:t>
            </a:r>
          </a:p>
          <a:p>
            <a:r>
              <a:rPr lang="en-US" sz="1800" dirty="0"/>
              <a:t>‘Line of Reasoning’ involves more than ‘what’ the article is about; it involves “why” and “how” the author is crafting the argument. Readers suggest students move through the argument chronologically, marking claims with “C” and evidence with “E,” being careful not to conflate those terms on the exam. Students should focus the response around the significant claims (there will be several) and how those are working to achieve the author’s goals of persuading readers to buy into the overall argument or thesis (which will become the answer to #1). </a:t>
            </a:r>
            <a:endParaRPr lang="en-US" dirty="0"/>
          </a:p>
        </p:txBody>
      </p:sp>
    </p:spTree>
    <p:extLst>
      <p:ext uri="{BB962C8B-B14F-4D97-AF65-F5344CB8AC3E}">
        <p14:creationId xmlns:p14="http://schemas.microsoft.com/office/powerpoint/2010/main" val="24662815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D1C61E0-18FB-A1AB-BD7C-44D4AFC81BAF}"/>
              </a:ext>
            </a:extLst>
          </p:cNvPr>
          <p:cNvSpPr>
            <a:spLocks noGrp="1"/>
          </p:cNvSpPr>
          <p:nvPr>
            <p:ph type="title"/>
          </p:nvPr>
        </p:nvSpPr>
        <p:spPr/>
        <p:txBody>
          <a:bodyPr/>
          <a:lstStyle/>
          <a:p>
            <a:r>
              <a:rPr lang="en-US" dirty="0"/>
              <a:t>Language to Use in Explaining Line of Reasoning</a:t>
            </a:r>
          </a:p>
        </p:txBody>
      </p:sp>
      <p:sp>
        <p:nvSpPr>
          <p:cNvPr id="2" name="Content Placeholder 1">
            <a:extLst>
              <a:ext uri="{FF2B5EF4-FFF2-40B4-BE49-F238E27FC236}">
                <a16:creationId xmlns:a16="http://schemas.microsoft.com/office/drawing/2014/main" id="{7875893A-70FF-C0CF-A637-0130FCA1A004}"/>
              </a:ext>
            </a:extLst>
          </p:cNvPr>
          <p:cNvSpPr>
            <a:spLocks noGrp="1"/>
          </p:cNvSpPr>
          <p:nvPr>
            <p:ph idx="1"/>
          </p:nvPr>
        </p:nvSpPr>
        <p:spPr>
          <a:xfrm>
            <a:off x="3286281" y="2186418"/>
            <a:ext cx="5619438" cy="2904057"/>
          </a:xfrm>
          <a:custGeom>
            <a:avLst/>
            <a:gdLst>
              <a:gd name="connsiteX0" fmla="*/ 0 w 5619438"/>
              <a:gd name="connsiteY0" fmla="*/ 0 h 2904057"/>
              <a:gd name="connsiteX1" fmla="*/ 736771 w 5619438"/>
              <a:gd name="connsiteY1" fmla="*/ 0 h 2904057"/>
              <a:gd name="connsiteX2" fmla="*/ 1473542 w 5619438"/>
              <a:gd name="connsiteY2" fmla="*/ 0 h 2904057"/>
              <a:gd name="connsiteX3" fmla="*/ 2097924 w 5619438"/>
              <a:gd name="connsiteY3" fmla="*/ 0 h 2904057"/>
              <a:gd name="connsiteX4" fmla="*/ 2778500 w 5619438"/>
              <a:gd name="connsiteY4" fmla="*/ 0 h 2904057"/>
              <a:gd name="connsiteX5" fmla="*/ 3346688 w 5619438"/>
              <a:gd name="connsiteY5" fmla="*/ 0 h 2904057"/>
              <a:gd name="connsiteX6" fmla="*/ 3971070 w 5619438"/>
              <a:gd name="connsiteY6" fmla="*/ 0 h 2904057"/>
              <a:gd name="connsiteX7" fmla="*/ 4707840 w 5619438"/>
              <a:gd name="connsiteY7" fmla="*/ 0 h 2904057"/>
              <a:gd name="connsiteX8" fmla="*/ 5619438 w 5619438"/>
              <a:gd name="connsiteY8" fmla="*/ 0 h 2904057"/>
              <a:gd name="connsiteX9" fmla="*/ 5619438 w 5619438"/>
              <a:gd name="connsiteY9" fmla="*/ 609852 h 2904057"/>
              <a:gd name="connsiteX10" fmla="*/ 5619438 w 5619438"/>
              <a:gd name="connsiteY10" fmla="*/ 1132582 h 2904057"/>
              <a:gd name="connsiteX11" fmla="*/ 5619438 w 5619438"/>
              <a:gd name="connsiteY11" fmla="*/ 1684353 h 2904057"/>
              <a:gd name="connsiteX12" fmla="*/ 5619438 w 5619438"/>
              <a:gd name="connsiteY12" fmla="*/ 2265164 h 2904057"/>
              <a:gd name="connsiteX13" fmla="*/ 5619438 w 5619438"/>
              <a:gd name="connsiteY13" fmla="*/ 2904057 h 2904057"/>
              <a:gd name="connsiteX14" fmla="*/ 4882667 w 5619438"/>
              <a:gd name="connsiteY14" fmla="*/ 2904057 h 2904057"/>
              <a:gd name="connsiteX15" fmla="*/ 4258285 w 5619438"/>
              <a:gd name="connsiteY15" fmla="*/ 2904057 h 2904057"/>
              <a:gd name="connsiteX16" fmla="*/ 3633903 w 5619438"/>
              <a:gd name="connsiteY16" fmla="*/ 2904057 h 2904057"/>
              <a:gd name="connsiteX17" fmla="*/ 3009521 w 5619438"/>
              <a:gd name="connsiteY17" fmla="*/ 2904057 h 2904057"/>
              <a:gd name="connsiteX18" fmla="*/ 2385139 w 5619438"/>
              <a:gd name="connsiteY18" fmla="*/ 2904057 h 2904057"/>
              <a:gd name="connsiteX19" fmla="*/ 1816952 w 5619438"/>
              <a:gd name="connsiteY19" fmla="*/ 2904057 h 2904057"/>
              <a:gd name="connsiteX20" fmla="*/ 1136375 w 5619438"/>
              <a:gd name="connsiteY20" fmla="*/ 2904057 h 2904057"/>
              <a:gd name="connsiteX21" fmla="*/ 0 w 5619438"/>
              <a:gd name="connsiteY21" fmla="*/ 2904057 h 2904057"/>
              <a:gd name="connsiteX22" fmla="*/ 0 w 5619438"/>
              <a:gd name="connsiteY22" fmla="*/ 2265164 h 2904057"/>
              <a:gd name="connsiteX23" fmla="*/ 0 w 5619438"/>
              <a:gd name="connsiteY23" fmla="*/ 1655312 h 2904057"/>
              <a:gd name="connsiteX24" fmla="*/ 0 w 5619438"/>
              <a:gd name="connsiteY24" fmla="*/ 1016420 h 2904057"/>
              <a:gd name="connsiteX25" fmla="*/ 0 w 5619438"/>
              <a:gd name="connsiteY25" fmla="*/ 0 h 290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619438" h="2904057" fill="none" extrusionOk="0">
                <a:moveTo>
                  <a:pt x="0" y="0"/>
                </a:moveTo>
                <a:cubicBezTo>
                  <a:pt x="262674" y="166"/>
                  <a:pt x="531664" y="-35301"/>
                  <a:pt x="736771" y="0"/>
                </a:cubicBezTo>
                <a:cubicBezTo>
                  <a:pt x="941878" y="35301"/>
                  <a:pt x="1295549" y="-35734"/>
                  <a:pt x="1473542" y="0"/>
                </a:cubicBezTo>
                <a:cubicBezTo>
                  <a:pt x="1651535" y="35734"/>
                  <a:pt x="1921554" y="11649"/>
                  <a:pt x="2097924" y="0"/>
                </a:cubicBezTo>
                <a:cubicBezTo>
                  <a:pt x="2274294" y="-11649"/>
                  <a:pt x="2561153" y="-4020"/>
                  <a:pt x="2778500" y="0"/>
                </a:cubicBezTo>
                <a:cubicBezTo>
                  <a:pt x="2995847" y="4020"/>
                  <a:pt x="3154120" y="22047"/>
                  <a:pt x="3346688" y="0"/>
                </a:cubicBezTo>
                <a:cubicBezTo>
                  <a:pt x="3539256" y="-22047"/>
                  <a:pt x="3757516" y="18762"/>
                  <a:pt x="3971070" y="0"/>
                </a:cubicBezTo>
                <a:cubicBezTo>
                  <a:pt x="4184624" y="-18762"/>
                  <a:pt x="4518687" y="-36211"/>
                  <a:pt x="4707840" y="0"/>
                </a:cubicBezTo>
                <a:cubicBezTo>
                  <a:pt x="4896993" y="36211"/>
                  <a:pt x="5197376" y="16213"/>
                  <a:pt x="5619438" y="0"/>
                </a:cubicBezTo>
                <a:cubicBezTo>
                  <a:pt x="5629942" y="280034"/>
                  <a:pt x="5615932" y="466609"/>
                  <a:pt x="5619438" y="609852"/>
                </a:cubicBezTo>
                <a:cubicBezTo>
                  <a:pt x="5622944" y="753095"/>
                  <a:pt x="5609138" y="897922"/>
                  <a:pt x="5619438" y="1132582"/>
                </a:cubicBezTo>
                <a:cubicBezTo>
                  <a:pt x="5629739" y="1367242"/>
                  <a:pt x="5636697" y="1474352"/>
                  <a:pt x="5619438" y="1684353"/>
                </a:cubicBezTo>
                <a:cubicBezTo>
                  <a:pt x="5602179" y="1894354"/>
                  <a:pt x="5643146" y="1988837"/>
                  <a:pt x="5619438" y="2265164"/>
                </a:cubicBezTo>
                <a:cubicBezTo>
                  <a:pt x="5595730" y="2541491"/>
                  <a:pt x="5588624" y="2594131"/>
                  <a:pt x="5619438" y="2904057"/>
                </a:cubicBezTo>
                <a:cubicBezTo>
                  <a:pt x="5330386" y="2883828"/>
                  <a:pt x="5215335" y="2938213"/>
                  <a:pt x="4882667" y="2904057"/>
                </a:cubicBezTo>
                <a:cubicBezTo>
                  <a:pt x="4549999" y="2869901"/>
                  <a:pt x="4453846" y="2934201"/>
                  <a:pt x="4258285" y="2904057"/>
                </a:cubicBezTo>
                <a:cubicBezTo>
                  <a:pt x="4062724" y="2873913"/>
                  <a:pt x="3885380" y="2928347"/>
                  <a:pt x="3633903" y="2904057"/>
                </a:cubicBezTo>
                <a:cubicBezTo>
                  <a:pt x="3382426" y="2879767"/>
                  <a:pt x="3222393" y="2892545"/>
                  <a:pt x="3009521" y="2904057"/>
                </a:cubicBezTo>
                <a:cubicBezTo>
                  <a:pt x="2796649" y="2915569"/>
                  <a:pt x="2622102" y="2890349"/>
                  <a:pt x="2385139" y="2904057"/>
                </a:cubicBezTo>
                <a:cubicBezTo>
                  <a:pt x="2148176" y="2917765"/>
                  <a:pt x="1940987" y="2878796"/>
                  <a:pt x="1816952" y="2904057"/>
                </a:cubicBezTo>
                <a:cubicBezTo>
                  <a:pt x="1692917" y="2929318"/>
                  <a:pt x="1352362" y="2884409"/>
                  <a:pt x="1136375" y="2904057"/>
                </a:cubicBezTo>
                <a:cubicBezTo>
                  <a:pt x="920388" y="2923705"/>
                  <a:pt x="562920" y="2867668"/>
                  <a:pt x="0" y="2904057"/>
                </a:cubicBezTo>
                <a:cubicBezTo>
                  <a:pt x="27606" y="2617175"/>
                  <a:pt x="-15649" y="2565820"/>
                  <a:pt x="0" y="2265164"/>
                </a:cubicBezTo>
                <a:cubicBezTo>
                  <a:pt x="15649" y="1964508"/>
                  <a:pt x="496" y="1869729"/>
                  <a:pt x="0" y="1655312"/>
                </a:cubicBezTo>
                <a:cubicBezTo>
                  <a:pt x="-496" y="1440895"/>
                  <a:pt x="26777" y="1248573"/>
                  <a:pt x="0" y="1016420"/>
                </a:cubicBezTo>
                <a:cubicBezTo>
                  <a:pt x="-26777" y="784267"/>
                  <a:pt x="38594" y="345480"/>
                  <a:pt x="0" y="0"/>
                </a:cubicBezTo>
                <a:close/>
              </a:path>
              <a:path w="5619438" h="2904057" stroke="0" extrusionOk="0">
                <a:moveTo>
                  <a:pt x="0" y="0"/>
                </a:moveTo>
                <a:cubicBezTo>
                  <a:pt x="114115" y="17870"/>
                  <a:pt x="307550" y="-2099"/>
                  <a:pt x="568188" y="0"/>
                </a:cubicBezTo>
                <a:cubicBezTo>
                  <a:pt x="828826" y="2099"/>
                  <a:pt x="840347" y="10950"/>
                  <a:pt x="1023986" y="0"/>
                </a:cubicBezTo>
                <a:cubicBezTo>
                  <a:pt x="1207625" y="-10950"/>
                  <a:pt x="1459094" y="30169"/>
                  <a:pt x="1760757" y="0"/>
                </a:cubicBezTo>
                <a:cubicBezTo>
                  <a:pt x="2062420" y="-30169"/>
                  <a:pt x="2135629" y="-20531"/>
                  <a:pt x="2328945" y="0"/>
                </a:cubicBezTo>
                <a:cubicBezTo>
                  <a:pt x="2522261" y="20531"/>
                  <a:pt x="2782072" y="-6040"/>
                  <a:pt x="2897132" y="0"/>
                </a:cubicBezTo>
                <a:cubicBezTo>
                  <a:pt x="3012192" y="6040"/>
                  <a:pt x="3483816" y="32461"/>
                  <a:pt x="3633903" y="0"/>
                </a:cubicBezTo>
                <a:cubicBezTo>
                  <a:pt x="3783990" y="-32461"/>
                  <a:pt x="3998041" y="-16110"/>
                  <a:pt x="4145896" y="0"/>
                </a:cubicBezTo>
                <a:cubicBezTo>
                  <a:pt x="4293751" y="16110"/>
                  <a:pt x="4592668" y="34457"/>
                  <a:pt x="4882667" y="0"/>
                </a:cubicBezTo>
                <a:cubicBezTo>
                  <a:pt x="5172666" y="-34457"/>
                  <a:pt x="5433380" y="13459"/>
                  <a:pt x="5619438" y="0"/>
                </a:cubicBezTo>
                <a:cubicBezTo>
                  <a:pt x="5604730" y="280207"/>
                  <a:pt x="5626918" y="363726"/>
                  <a:pt x="5619438" y="580811"/>
                </a:cubicBezTo>
                <a:cubicBezTo>
                  <a:pt x="5611958" y="797896"/>
                  <a:pt x="5606558" y="967258"/>
                  <a:pt x="5619438" y="1161623"/>
                </a:cubicBezTo>
                <a:cubicBezTo>
                  <a:pt x="5632318" y="1355988"/>
                  <a:pt x="5606249" y="1629839"/>
                  <a:pt x="5619438" y="1771475"/>
                </a:cubicBezTo>
                <a:cubicBezTo>
                  <a:pt x="5632627" y="1913111"/>
                  <a:pt x="5616822" y="2140257"/>
                  <a:pt x="5619438" y="2265164"/>
                </a:cubicBezTo>
                <a:cubicBezTo>
                  <a:pt x="5622054" y="2390071"/>
                  <a:pt x="5601363" y="2593177"/>
                  <a:pt x="5619438" y="2904057"/>
                </a:cubicBezTo>
                <a:cubicBezTo>
                  <a:pt x="5452223" y="2930138"/>
                  <a:pt x="5299650" y="2903500"/>
                  <a:pt x="4995056" y="2904057"/>
                </a:cubicBezTo>
                <a:cubicBezTo>
                  <a:pt x="4690462" y="2904614"/>
                  <a:pt x="4597957" y="2900266"/>
                  <a:pt x="4370674" y="2904057"/>
                </a:cubicBezTo>
                <a:cubicBezTo>
                  <a:pt x="4143391" y="2907848"/>
                  <a:pt x="3895403" y="2889774"/>
                  <a:pt x="3633903" y="2904057"/>
                </a:cubicBezTo>
                <a:cubicBezTo>
                  <a:pt x="3372403" y="2918340"/>
                  <a:pt x="3276922" y="2889195"/>
                  <a:pt x="3009521" y="2904057"/>
                </a:cubicBezTo>
                <a:cubicBezTo>
                  <a:pt x="2742120" y="2918919"/>
                  <a:pt x="2685736" y="2923083"/>
                  <a:pt x="2553722" y="2904057"/>
                </a:cubicBezTo>
                <a:cubicBezTo>
                  <a:pt x="2421708" y="2885031"/>
                  <a:pt x="2224129" y="2893776"/>
                  <a:pt x="2041729" y="2904057"/>
                </a:cubicBezTo>
                <a:cubicBezTo>
                  <a:pt x="1859329" y="2914338"/>
                  <a:pt x="1593335" y="2885559"/>
                  <a:pt x="1304958" y="2904057"/>
                </a:cubicBezTo>
                <a:cubicBezTo>
                  <a:pt x="1016581" y="2922555"/>
                  <a:pt x="869604" y="2884219"/>
                  <a:pt x="680576" y="2904057"/>
                </a:cubicBezTo>
                <a:cubicBezTo>
                  <a:pt x="491548" y="2923895"/>
                  <a:pt x="258941" y="2902096"/>
                  <a:pt x="0" y="2904057"/>
                </a:cubicBezTo>
                <a:cubicBezTo>
                  <a:pt x="-6198" y="2675673"/>
                  <a:pt x="4186" y="2612158"/>
                  <a:pt x="0" y="2323246"/>
                </a:cubicBezTo>
                <a:cubicBezTo>
                  <a:pt x="-4186" y="2034334"/>
                  <a:pt x="-11437" y="2057005"/>
                  <a:pt x="0" y="1829556"/>
                </a:cubicBezTo>
                <a:cubicBezTo>
                  <a:pt x="11437" y="1602107"/>
                  <a:pt x="-23144" y="1572308"/>
                  <a:pt x="0" y="1335866"/>
                </a:cubicBezTo>
                <a:cubicBezTo>
                  <a:pt x="23144" y="1099424"/>
                  <a:pt x="20371" y="1030904"/>
                  <a:pt x="0" y="726014"/>
                </a:cubicBezTo>
                <a:cubicBezTo>
                  <a:pt x="-20371" y="421124"/>
                  <a:pt x="18488" y="296855"/>
                  <a:pt x="0" y="0"/>
                </a:cubicBezTo>
                <a:close/>
              </a:path>
            </a:pathLst>
          </a:custGeom>
          <a:ln cap="rnd">
            <a:noFill/>
            <a:extLst>
              <a:ext uri="{C807C97D-BFC1-408E-A445-0C87EB9F89A2}">
                <ask:lineSketchStyleProps xmlns:ask="http://schemas.microsoft.com/office/drawing/2018/sketchyshapes" sd="1219033472">
                  <ask:type>
                    <ask:lineSketchFreehand/>
                  </ask:type>
                </ask:lineSketchStyleProps>
              </a:ext>
            </a:extLst>
          </a:ln>
        </p:spPr>
        <p:style>
          <a:lnRef idx="2">
            <a:schemeClr val="accent1"/>
          </a:lnRef>
          <a:fillRef idx="1">
            <a:schemeClr val="lt1"/>
          </a:fillRef>
          <a:effectRef idx="0">
            <a:schemeClr val="accent1"/>
          </a:effectRef>
          <a:fontRef idx="minor">
            <a:schemeClr val="dk1"/>
          </a:fontRef>
        </p:style>
        <p:txBody>
          <a:bodyPr>
            <a:noAutofit/>
          </a:bodyPr>
          <a:lstStyle/>
          <a:p>
            <a:pPr marL="342900" indent="-342900">
              <a:buClr>
                <a:srgbClr val="315C77"/>
              </a:buClr>
              <a:buFont typeface="Wingdings" panose="05000000000000000000" pitchFamily="2" charset="2"/>
              <a:buChar char="ü"/>
            </a:pPr>
            <a:r>
              <a:rPr lang="en-US" sz="1800" dirty="0">
                <a:latin typeface="+mj-lt"/>
              </a:rPr>
              <a:t>The author presents the scenario that... </a:t>
            </a:r>
          </a:p>
          <a:p>
            <a:pPr marL="342900" indent="-342900">
              <a:buClr>
                <a:srgbClr val="315C77"/>
              </a:buClr>
              <a:buFont typeface="Wingdings" panose="05000000000000000000" pitchFamily="2" charset="2"/>
              <a:buChar char="ü"/>
            </a:pPr>
            <a:r>
              <a:rPr lang="en-US" sz="1800" dirty="0">
                <a:latin typeface="+mj-lt"/>
              </a:rPr>
              <a:t>The author contrasts this with... </a:t>
            </a:r>
          </a:p>
          <a:p>
            <a:pPr marL="342900" indent="-342900">
              <a:buClr>
                <a:srgbClr val="315C77"/>
              </a:buClr>
              <a:buFont typeface="Wingdings" panose="05000000000000000000" pitchFamily="2" charset="2"/>
              <a:buChar char="ü"/>
            </a:pPr>
            <a:r>
              <a:rPr lang="en-US" sz="1800" dirty="0">
                <a:latin typeface="+mj-lt"/>
              </a:rPr>
              <a:t>The author supports this claim by... </a:t>
            </a:r>
          </a:p>
          <a:p>
            <a:pPr marL="342900" indent="-342900">
              <a:buClr>
                <a:srgbClr val="315C77"/>
              </a:buClr>
              <a:buFont typeface="Wingdings" panose="05000000000000000000" pitchFamily="2" charset="2"/>
              <a:buChar char="ü"/>
            </a:pPr>
            <a:r>
              <a:rPr lang="en-US" sz="1800" dirty="0">
                <a:latin typeface="+mj-lt"/>
              </a:rPr>
              <a:t>The author follows this with an explanation of why... </a:t>
            </a:r>
          </a:p>
          <a:p>
            <a:pPr marL="342900" indent="-342900">
              <a:buClr>
                <a:srgbClr val="315C77"/>
              </a:buClr>
              <a:buFont typeface="Wingdings" panose="05000000000000000000" pitchFamily="2" charset="2"/>
              <a:buChar char="ü"/>
            </a:pPr>
            <a:r>
              <a:rPr lang="en-US" sz="1800" dirty="0">
                <a:latin typeface="+mj-lt"/>
              </a:rPr>
              <a:t>The author outlines multiple examples of... </a:t>
            </a:r>
          </a:p>
          <a:p>
            <a:pPr marL="342900" indent="-342900">
              <a:buClr>
                <a:srgbClr val="315C77"/>
              </a:buClr>
              <a:buFont typeface="Wingdings" panose="05000000000000000000" pitchFamily="2" charset="2"/>
              <a:buChar char="ü"/>
            </a:pPr>
            <a:r>
              <a:rPr lang="en-US" sz="1800" dirty="0">
                <a:latin typeface="+mj-lt"/>
              </a:rPr>
              <a:t>The author applies his claim to... </a:t>
            </a:r>
          </a:p>
          <a:p>
            <a:pPr marL="342900" indent="-342900">
              <a:buClr>
                <a:srgbClr val="315C77"/>
              </a:buClr>
              <a:buFont typeface="Wingdings" panose="05000000000000000000" pitchFamily="2" charset="2"/>
              <a:buChar char="ü"/>
            </a:pPr>
            <a:r>
              <a:rPr lang="en-US" sz="1800" dirty="0">
                <a:latin typeface="+mj-lt"/>
              </a:rPr>
              <a:t>The author addresses the counterargument by... </a:t>
            </a:r>
          </a:p>
          <a:p>
            <a:r>
              <a:rPr lang="en-US" sz="1800" dirty="0">
                <a:latin typeface="+mj-lt"/>
              </a:rPr>
              <a:t> </a:t>
            </a:r>
          </a:p>
          <a:p>
            <a:endParaRPr lang="en-US" dirty="0"/>
          </a:p>
        </p:txBody>
      </p:sp>
    </p:spTree>
    <p:extLst>
      <p:ext uri="{BB962C8B-B14F-4D97-AF65-F5344CB8AC3E}">
        <p14:creationId xmlns:p14="http://schemas.microsoft.com/office/powerpoint/2010/main" val="41388414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593418-735B-A057-17BE-2F1211DAB72E}"/>
              </a:ext>
            </a:extLst>
          </p:cNvPr>
          <p:cNvSpPr>
            <a:spLocks noGrp="1"/>
          </p:cNvSpPr>
          <p:nvPr>
            <p:ph type="title"/>
          </p:nvPr>
        </p:nvSpPr>
        <p:spPr/>
        <p:txBody>
          <a:bodyPr/>
          <a:lstStyle/>
          <a:p>
            <a:r>
              <a:rPr lang="en-US" dirty="0"/>
              <a:t>Evaluating an Argument: Rhetoric and Persuasion</a:t>
            </a:r>
          </a:p>
        </p:txBody>
      </p:sp>
      <p:sp>
        <p:nvSpPr>
          <p:cNvPr id="3" name="Content Placeholder 2">
            <a:extLst>
              <a:ext uri="{FF2B5EF4-FFF2-40B4-BE49-F238E27FC236}">
                <a16:creationId xmlns:a16="http://schemas.microsoft.com/office/drawing/2014/main" id="{1F05681D-011B-A96D-6BAD-A245D2E9E9AE}"/>
              </a:ext>
            </a:extLst>
          </p:cNvPr>
          <p:cNvSpPr>
            <a:spLocks noGrp="1"/>
          </p:cNvSpPr>
          <p:nvPr>
            <p:ph sz="half" idx="1"/>
          </p:nvPr>
        </p:nvSpPr>
        <p:spPr>
          <a:xfrm>
            <a:off x="838200" y="1963271"/>
            <a:ext cx="4719917" cy="4221122"/>
          </a:xfrm>
        </p:spPr>
        <p:txBody>
          <a:bodyPr/>
          <a:lstStyle/>
          <a:p>
            <a:r>
              <a:rPr lang="en-US" dirty="0"/>
              <a:t>Effectiveness can be measured in a variety of ways and considers many layers, but the use of logic and persuasive techniques have been the bulk of our current focus.</a:t>
            </a:r>
          </a:p>
          <a:p>
            <a:endParaRPr lang="en-US" dirty="0"/>
          </a:p>
          <a:p>
            <a:endParaRPr lang="en-US" dirty="0"/>
          </a:p>
          <a:p>
            <a:r>
              <a:rPr lang="en-US" dirty="0"/>
              <a:t>Now we’ll look at a couple of other techniques for evaluation, but we’ll also look at the issues of fallacies that might LOOK like proper logic but are not. </a:t>
            </a:r>
          </a:p>
          <a:p>
            <a:endParaRPr lang="en-US" dirty="0"/>
          </a:p>
          <a:p>
            <a:endParaRPr lang="en-US" dirty="0"/>
          </a:p>
          <a:p>
            <a:r>
              <a:rPr lang="en-US" dirty="0"/>
              <a:t>And while these might effectively persuade an audience… we wouldn’t consider this a good thing.</a:t>
            </a:r>
          </a:p>
        </p:txBody>
      </p:sp>
      <p:sp>
        <p:nvSpPr>
          <p:cNvPr id="4" name="Content Placeholder 3">
            <a:extLst>
              <a:ext uri="{FF2B5EF4-FFF2-40B4-BE49-F238E27FC236}">
                <a16:creationId xmlns:a16="http://schemas.microsoft.com/office/drawing/2014/main" id="{109B9AA8-1CA6-5F8B-6C13-DD531E0CE3F0}"/>
              </a:ext>
            </a:extLst>
          </p:cNvPr>
          <p:cNvSpPr>
            <a:spLocks noGrp="1"/>
          </p:cNvSpPr>
          <p:nvPr>
            <p:ph sz="half" idx="2"/>
          </p:nvPr>
        </p:nvSpPr>
        <p:spPr/>
        <p:txBody>
          <a:bodyPr/>
          <a:lstStyle/>
          <a:p>
            <a:r>
              <a:rPr lang="en-US" b="1" dirty="0"/>
              <a:t>Considerations</a:t>
            </a:r>
          </a:p>
          <a:p>
            <a:pPr marL="285750" indent="-285750">
              <a:buClr>
                <a:srgbClr val="315C77"/>
              </a:buClr>
              <a:buFont typeface="Wingdings" panose="05000000000000000000" pitchFamily="2" charset="2"/>
              <a:buChar char="§"/>
            </a:pPr>
            <a:r>
              <a:rPr lang="en-US" dirty="0"/>
              <a:t>What kind of work is this? (identify and think about what makes that kind of work credible and relevant, what kind of purpose it serves, and what kind of evidence is sufficient… then only judge it by THAT standard)</a:t>
            </a:r>
          </a:p>
          <a:p>
            <a:pPr marL="285750" indent="-285750">
              <a:buClr>
                <a:srgbClr val="315C77"/>
              </a:buClr>
              <a:buFont typeface="Wingdings" panose="05000000000000000000" pitchFamily="2" charset="2"/>
              <a:buChar char="§"/>
            </a:pPr>
            <a:r>
              <a:rPr lang="en-US" dirty="0"/>
              <a:t>Who is the author and what are his/her general motivations? (read up a bit on the author, the work, and the context of the time)</a:t>
            </a:r>
          </a:p>
          <a:p>
            <a:pPr marL="285750" indent="-285750">
              <a:buClr>
                <a:srgbClr val="315C77"/>
              </a:buClr>
              <a:buFont typeface="Wingdings" panose="05000000000000000000" pitchFamily="2" charset="2"/>
              <a:buChar char="§"/>
            </a:pPr>
            <a:r>
              <a:rPr lang="en-US" dirty="0"/>
              <a:t>Who is the intended audience here? (cannot judge effectiveness unless you’re thinking about WHO this is effective FOR--again, context and historicity)</a:t>
            </a:r>
          </a:p>
          <a:p>
            <a:pPr marL="285750" indent="-285750">
              <a:buClr>
                <a:srgbClr val="315C77"/>
              </a:buClr>
              <a:buFont typeface="Wingdings" panose="05000000000000000000" pitchFamily="2" charset="2"/>
              <a:buChar char="§"/>
            </a:pPr>
            <a:r>
              <a:rPr lang="en-US" dirty="0"/>
              <a:t>Now, how does it stand up for you as the unintended audience?</a:t>
            </a:r>
          </a:p>
          <a:p>
            <a:endParaRPr lang="en-US" dirty="0"/>
          </a:p>
        </p:txBody>
      </p:sp>
      <p:pic>
        <p:nvPicPr>
          <p:cNvPr id="12" name="Picture 11">
            <a:extLst>
              <a:ext uri="{FF2B5EF4-FFF2-40B4-BE49-F238E27FC236}">
                <a16:creationId xmlns:a16="http://schemas.microsoft.com/office/drawing/2014/main" id="{2E21D1F6-276B-1314-4D1A-601E7416CD02}"/>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2681343" y="2963190"/>
            <a:ext cx="516815" cy="511646"/>
          </a:xfrm>
          <a:prstGeom prst="rect">
            <a:avLst/>
          </a:prstGeom>
        </p:spPr>
      </p:pic>
      <p:pic>
        <p:nvPicPr>
          <p:cNvPr id="13" name="Picture 12">
            <a:extLst>
              <a:ext uri="{FF2B5EF4-FFF2-40B4-BE49-F238E27FC236}">
                <a16:creationId xmlns:a16="http://schemas.microsoft.com/office/drawing/2014/main" id="{B0AA08F9-8CC2-CBF8-7FB3-8F9CFC199289}"/>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2686050" y="4573560"/>
            <a:ext cx="512108" cy="512108"/>
          </a:xfrm>
          <a:prstGeom prst="rect">
            <a:avLst/>
          </a:prstGeom>
        </p:spPr>
      </p:pic>
    </p:spTree>
    <p:extLst>
      <p:ext uri="{BB962C8B-B14F-4D97-AF65-F5344CB8AC3E}">
        <p14:creationId xmlns:p14="http://schemas.microsoft.com/office/powerpoint/2010/main" val="17675468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C85212-E43B-E6BC-F33E-B7169D6D04ED}"/>
              </a:ext>
            </a:extLst>
          </p:cNvPr>
          <p:cNvSpPr>
            <a:spLocks noGrp="1"/>
          </p:cNvSpPr>
          <p:nvPr>
            <p:ph type="title"/>
          </p:nvPr>
        </p:nvSpPr>
        <p:spPr/>
        <p:txBody>
          <a:bodyPr/>
          <a:lstStyle/>
          <a:p>
            <a:r>
              <a:rPr lang="en-US" dirty="0"/>
              <a:t>Adding Question #3</a:t>
            </a:r>
          </a:p>
        </p:txBody>
      </p:sp>
      <p:sp>
        <p:nvSpPr>
          <p:cNvPr id="4" name="Subtitle 3">
            <a:extLst>
              <a:ext uri="{FF2B5EF4-FFF2-40B4-BE49-F238E27FC236}">
                <a16:creationId xmlns:a16="http://schemas.microsoft.com/office/drawing/2014/main" id="{196984EF-CA91-FB92-F8D7-63DAF9D97163}"/>
              </a:ext>
            </a:extLst>
          </p:cNvPr>
          <p:cNvSpPr>
            <a:spLocks noGrp="1"/>
          </p:cNvSpPr>
          <p:nvPr>
            <p:ph type="subTitle" idx="11"/>
          </p:nvPr>
        </p:nvSpPr>
        <p:spPr>
          <a:xfrm>
            <a:off x="838200" y="1362371"/>
            <a:ext cx="10515600" cy="548863"/>
          </a:xfrm>
        </p:spPr>
        <p:txBody>
          <a:bodyPr>
            <a:normAutofit fontScale="92500"/>
          </a:bodyPr>
          <a:lstStyle/>
          <a:p>
            <a:r>
              <a:rPr lang="en-US" dirty="0"/>
              <a:t>Evaluating the Effectiveness of the Evidence the Author Uses to Support the Claims Made in the Argument </a:t>
            </a:r>
          </a:p>
        </p:txBody>
      </p:sp>
      <p:sp>
        <p:nvSpPr>
          <p:cNvPr id="5" name="Content Placeholder 1">
            <a:extLst>
              <a:ext uri="{FF2B5EF4-FFF2-40B4-BE49-F238E27FC236}">
                <a16:creationId xmlns:a16="http://schemas.microsoft.com/office/drawing/2014/main" id="{C46EFCF3-63BF-A9DC-2E4A-3548F86B339A}"/>
              </a:ext>
            </a:extLst>
          </p:cNvPr>
          <p:cNvSpPr>
            <a:spLocks noGrp="1"/>
          </p:cNvSpPr>
          <p:nvPr>
            <p:ph idx="1"/>
          </p:nvPr>
        </p:nvSpPr>
        <p:spPr>
          <a:xfrm>
            <a:off x="2788346" y="2415114"/>
            <a:ext cx="6615308" cy="2531653"/>
          </a:xfrm>
          <a:custGeom>
            <a:avLst/>
            <a:gdLst>
              <a:gd name="connsiteX0" fmla="*/ 0 w 6615308"/>
              <a:gd name="connsiteY0" fmla="*/ 0 h 2531653"/>
              <a:gd name="connsiteX1" fmla="*/ 793837 w 6615308"/>
              <a:gd name="connsiteY1" fmla="*/ 0 h 2531653"/>
              <a:gd name="connsiteX2" fmla="*/ 1587674 w 6615308"/>
              <a:gd name="connsiteY2" fmla="*/ 0 h 2531653"/>
              <a:gd name="connsiteX3" fmla="*/ 2249205 w 6615308"/>
              <a:gd name="connsiteY3" fmla="*/ 0 h 2531653"/>
              <a:gd name="connsiteX4" fmla="*/ 2976889 w 6615308"/>
              <a:gd name="connsiteY4" fmla="*/ 0 h 2531653"/>
              <a:gd name="connsiteX5" fmla="*/ 3572266 w 6615308"/>
              <a:gd name="connsiteY5" fmla="*/ 0 h 2531653"/>
              <a:gd name="connsiteX6" fmla="*/ 4233797 w 6615308"/>
              <a:gd name="connsiteY6" fmla="*/ 0 h 2531653"/>
              <a:gd name="connsiteX7" fmla="*/ 5027634 w 6615308"/>
              <a:gd name="connsiteY7" fmla="*/ 0 h 2531653"/>
              <a:gd name="connsiteX8" fmla="*/ 5556859 w 6615308"/>
              <a:gd name="connsiteY8" fmla="*/ 0 h 2531653"/>
              <a:gd name="connsiteX9" fmla="*/ 6615308 w 6615308"/>
              <a:gd name="connsiteY9" fmla="*/ 0 h 2531653"/>
              <a:gd name="connsiteX10" fmla="*/ 6615308 w 6615308"/>
              <a:gd name="connsiteY10" fmla="*/ 582280 h 2531653"/>
              <a:gd name="connsiteX11" fmla="*/ 6615308 w 6615308"/>
              <a:gd name="connsiteY11" fmla="*/ 1189877 h 2531653"/>
              <a:gd name="connsiteX12" fmla="*/ 6615308 w 6615308"/>
              <a:gd name="connsiteY12" fmla="*/ 1822790 h 2531653"/>
              <a:gd name="connsiteX13" fmla="*/ 6615308 w 6615308"/>
              <a:gd name="connsiteY13" fmla="*/ 2531653 h 2531653"/>
              <a:gd name="connsiteX14" fmla="*/ 5821471 w 6615308"/>
              <a:gd name="connsiteY14" fmla="*/ 2531653 h 2531653"/>
              <a:gd name="connsiteX15" fmla="*/ 5159940 w 6615308"/>
              <a:gd name="connsiteY15" fmla="*/ 2531653 h 2531653"/>
              <a:gd name="connsiteX16" fmla="*/ 4498409 w 6615308"/>
              <a:gd name="connsiteY16" fmla="*/ 2531653 h 2531653"/>
              <a:gd name="connsiteX17" fmla="*/ 3836879 w 6615308"/>
              <a:gd name="connsiteY17" fmla="*/ 2531653 h 2531653"/>
              <a:gd name="connsiteX18" fmla="*/ 3175348 w 6615308"/>
              <a:gd name="connsiteY18" fmla="*/ 2531653 h 2531653"/>
              <a:gd name="connsiteX19" fmla="*/ 2579970 w 6615308"/>
              <a:gd name="connsiteY19" fmla="*/ 2531653 h 2531653"/>
              <a:gd name="connsiteX20" fmla="*/ 1852286 w 6615308"/>
              <a:gd name="connsiteY20" fmla="*/ 2531653 h 2531653"/>
              <a:gd name="connsiteX21" fmla="*/ 1190755 w 6615308"/>
              <a:gd name="connsiteY21" fmla="*/ 2531653 h 2531653"/>
              <a:gd name="connsiteX22" fmla="*/ 0 w 6615308"/>
              <a:gd name="connsiteY22" fmla="*/ 2531653 h 2531653"/>
              <a:gd name="connsiteX23" fmla="*/ 0 w 6615308"/>
              <a:gd name="connsiteY23" fmla="*/ 1848107 h 2531653"/>
              <a:gd name="connsiteX24" fmla="*/ 0 w 6615308"/>
              <a:gd name="connsiteY24" fmla="*/ 1164560 h 2531653"/>
              <a:gd name="connsiteX25" fmla="*/ 0 w 6615308"/>
              <a:gd name="connsiteY25" fmla="*/ 0 h 2531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615308" h="2531653" fill="none" extrusionOk="0">
                <a:moveTo>
                  <a:pt x="0" y="0"/>
                </a:moveTo>
                <a:cubicBezTo>
                  <a:pt x="199230" y="8829"/>
                  <a:pt x="427321" y="-13973"/>
                  <a:pt x="793837" y="0"/>
                </a:cubicBezTo>
                <a:cubicBezTo>
                  <a:pt x="1160353" y="13973"/>
                  <a:pt x="1401319" y="-19708"/>
                  <a:pt x="1587674" y="0"/>
                </a:cubicBezTo>
                <a:cubicBezTo>
                  <a:pt x="1774029" y="19708"/>
                  <a:pt x="1933556" y="29313"/>
                  <a:pt x="2249205" y="0"/>
                </a:cubicBezTo>
                <a:cubicBezTo>
                  <a:pt x="2564854" y="-29313"/>
                  <a:pt x="2712213" y="-9548"/>
                  <a:pt x="2976889" y="0"/>
                </a:cubicBezTo>
                <a:cubicBezTo>
                  <a:pt x="3241565" y="9548"/>
                  <a:pt x="3374562" y="-27478"/>
                  <a:pt x="3572266" y="0"/>
                </a:cubicBezTo>
                <a:cubicBezTo>
                  <a:pt x="3769970" y="27478"/>
                  <a:pt x="3909939" y="2990"/>
                  <a:pt x="4233797" y="0"/>
                </a:cubicBezTo>
                <a:cubicBezTo>
                  <a:pt x="4557655" y="-2990"/>
                  <a:pt x="4822471" y="-9044"/>
                  <a:pt x="5027634" y="0"/>
                </a:cubicBezTo>
                <a:cubicBezTo>
                  <a:pt x="5232797" y="9044"/>
                  <a:pt x="5429918" y="14512"/>
                  <a:pt x="5556859" y="0"/>
                </a:cubicBezTo>
                <a:cubicBezTo>
                  <a:pt x="5683801" y="-14512"/>
                  <a:pt x="6260497" y="6323"/>
                  <a:pt x="6615308" y="0"/>
                </a:cubicBezTo>
                <a:cubicBezTo>
                  <a:pt x="6602115" y="117997"/>
                  <a:pt x="6638508" y="310530"/>
                  <a:pt x="6615308" y="582280"/>
                </a:cubicBezTo>
                <a:cubicBezTo>
                  <a:pt x="6592108" y="854030"/>
                  <a:pt x="6618961" y="1063213"/>
                  <a:pt x="6615308" y="1189877"/>
                </a:cubicBezTo>
                <a:cubicBezTo>
                  <a:pt x="6611655" y="1316541"/>
                  <a:pt x="6616553" y="1534876"/>
                  <a:pt x="6615308" y="1822790"/>
                </a:cubicBezTo>
                <a:cubicBezTo>
                  <a:pt x="6614063" y="2110704"/>
                  <a:pt x="6586899" y="2368311"/>
                  <a:pt x="6615308" y="2531653"/>
                </a:cubicBezTo>
                <a:cubicBezTo>
                  <a:pt x="6298494" y="2493474"/>
                  <a:pt x="6169202" y="2567782"/>
                  <a:pt x="5821471" y="2531653"/>
                </a:cubicBezTo>
                <a:cubicBezTo>
                  <a:pt x="5473740" y="2495524"/>
                  <a:pt x="5359433" y="2513663"/>
                  <a:pt x="5159940" y="2531653"/>
                </a:cubicBezTo>
                <a:cubicBezTo>
                  <a:pt x="4960447" y="2549643"/>
                  <a:pt x="4793235" y="2500735"/>
                  <a:pt x="4498409" y="2531653"/>
                </a:cubicBezTo>
                <a:cubicBezTo>
                  <a:pt x="4203583" y="2562571"/>
                  <a:pt x="4021326" y="2554390"/>
                  <a:pt x="3836879" y="2531653"/>
                </a:cubicBezTo>
                <a:cubicBezTo>
                  <a:pt x="3652432" y="2508917"/>
                  <a:pt x="3485344" y="2527355"/>
                  <a:pt x="3175348" y="2531653"/>
                </a:cubicBezTo>
                <a:cubicBezTo>
                  <a:pt x="2865352" y="2535951"/>
                  <a:pt x="2718789" y="2551696"/>
                  <a:pt x="2579970" y="2531653"/>
                </a:cubicBezTo>
                <a:cubicBezTo>
                  <a:pt x="2441151" y="2511610"/>
                  <a:pt x="2061005" y="2499533"/>
                  <a:pt x="1852286" y="2531653"/>
                </a:cubicBezTo>
                <a:cubicBezTo>
                  <a:pt x="1643567" y="2563773"/>
                  <a:pt x="1389362" y="2538647"/>
                  <a:pt x="1190755" y="2531653"/>
                </a:cubicBezTo>
                <a:cubicBezTo>
                  <a:pt x="992148" y="2524659"/>
                  <a:pt x="491745" y="2521043"/>
                  <a:pt x="0" y="2531653"/>
                </a:cubicBezTo>
                <a:cubicBezTo>
                  <a:pt x="-4862" y="2320824"/>
                  <a:pt x="17552" y="2173613"/>
                  <a:pt x="0" y="1848107"/>
                </a:cubicBezTo>
                <a:cubicBezTo>
                  <a:pt x="-17552" y="1522601"/>
                  <a:pt x="4540" y="1379852"/>
                  <a:pt x="0" y="1164560"/>
                </a:cubicBezTo>
                <a:cubicBezTo>
                  <a:pt x="-4540" y="949268"/>
                  <a:pt x="43293" y="284952"/>
                  <a:pt x="0" y="0"/>
                </a:cubicBezTo>
                <a:close/>
              </a:path>
              <a:path w="6615308" h="2531653" stroke="0" extrusionOk="0">
                <a:moveTo>
                  <a:pt x="0" y="0"/>
                </a:moveTo>
                <a:cubicBezTo>
                  <a:pt x="246137" y="-19996"/>
                  <a:pt x="397237" y="26600"/>
                  <a:pt x="595378" y="0"/>
                </a:cubicBezTo>
                <a:cubicBezTo>
                  <a:pt x="793519" y="-26600"/>
                  <a:pt x="920665" y="-6472"/>
                  <a:pt x="1058449" y="0"/>
                </a:cubicBezTo>
                <a:cubicBezTo>
                  <a:pt x="1196233" y="6472"/>
                  <a:pt x="1567221" y="-2585"/>
                  <a:pt x="1852286" y="0"/>
                </a:cubicBezTo>
                <a:cubicBezTo>
                  <a:pt x="2137351" y="2585"/>
                  <a:pt x="2309043" y="2778"/>
                  <a:pt x="2447664" y="0"/>
                </a:cubicBezTo>
                <a:cubicBezTo>
                  <a:pt x="2586285" y="-2778"/>
                  <a:pt x="2805734" y="-18867"/>
                  <a:pt x="3043042" y="0"/>
                </a:cubicBezTo>
                <a:cubicBezTo>
                  <a:pt x="3280350" y="18867"/>
                  <a:pt x="3489554" y="3411"/>
                  <a:pt x="3836879" y="0"/>
                </a:cubicBezTo>
                <a:cubicBezTo>
                  <a:pt x="4184204" y="-3411"/>
                  <a:pt x="4232938" y="12503"/>
                  <a:pt x="4366103" y="0"/>
                </a:cubicBezTo>
                <a:cubicBezTo>
                  <a:pt x="4499268" y="-12503"/>
                  <a:pt x="4890448" y="7584"/>
                  <a:pt x="5159940" y="0"/>
                </a:cubicBezTo>
                <a:cubicBezTo>
                  <a:pt x="5429432" y="-7584"/>
                  <a:pt x="5788355" y="-9832"/>
                  <a:pt x="5953777" y="0"/>
                </a:cubicBezTo>
                <a:cubicBezTo>
                  <a:pt x="6119199" y="9832"/>
                  <a:pt x="6399254" y="9335"/>
                  <a:pt x="6615308" y="0"/>
                </a:cubicBezTo>
                <a:cubicBezTo>
                  <a:pt x="6630500" y="272957"/>
                  <a:pt x="6605893" y="374547"/>
                  <a:pt x="6615308" y="683546"/>
                </a:cubicBezTo>
                <a:cubicBezTo>
                  <a:pt x="6624723" y="992545"/>
                  <a:pt x="6606674" y="1035525"/>
                  <a:pt x="6615308" y="1341776"/>
                </a:cubicBezTo>
                <a:cubicBezTo>
                  <a:pt x="6623943" y="1648027"/>
                  <a:pt x="6603817" y="1770122"/>
                  <a:pt x="6615308" y="1898740"/>
                </a:cubicBezTo>
                <a:cubicBezTo>
                  <a:pt x="6626799" y="2027358"/>
                  <a:pt x="6587757" y="2235727"/>
                  <a:pt x="6615308" y="2531653"/>
                </a:cubicBezTo>
                <a:cubicBezTo>
                  <a:pt x="6401417" y="2520400"/>
                  <a:pt x="6140812" y="2504342"/>
                  <a:pt x="5953777" y="2531653"/>
                </a:cubicBezTo>
                <a:cubicBezTo>
                  <a:pt x="5766742" y="2558964"/>
                  <a:pt x="5479732" y="2538301"/>
                  <a:pt x="5292246" y="2531653"/>
                </a:cubicBezTo>
                <a:cubicBezTo>
                  <a:pt x="5104760" y="2525005"/>
                  <a:pt x="4790482" y="2495391"/>
                  <a:pt x="4498409" y="2531653"/>
                </a:cubicBezTo>
                <a:cubicBezTo>
                  <a:pt x="4206336" y="2567915"/>
                  <a:pt x="4161312" y="2505966"/>
                  <a:pt x="3836879" y="2531653"/>
                </a:cubicBezTo>
                <a:cubicBezTo>
                  <a:pt x="3512446" y="2557341"/>
                  <a:pt x="3546917" y="2525668"/>
                  <a:pt x="3373807" y="2531653"/>
                </a:cubicBezTo>
                <a:cubicBezTo>
                  <a:pt x="3200697" y="2537638"/>
                  <a:pt x="3000119" y="2551116"/>
                  <a:pt x="2844582" y="2531653"/>
                </a:cubicBezTo>
                <a:cubicBezTo>
                  <a:pt x="2689045" y="2512190"/>
                  <a:pt x="2276899" y="2544560"/>
                  <a:pt x="2050745" y="2531653"/>
                </a:cubicBezTo>
                <a:cubicBezTo>
                  <a:pt x="1824591" y="2518746"/>
                  <a:pt x="1713128" y="2501161"/>
                  <a:pt x="1389215" y="2531653"/>
                </a:cubicBezTo>
                <a:cubicBezTo>
                  <a:pt x="1065302" y="2562146"/>
                  <a:pt x="1115342" y="2537274"/>
                  <a:pt x="859990" y="2531653"/>
                </a:cubicBezTo>
                <a:cubicBezTo>
                  <a:pt x="604639" y="2526032"/>
                  <a:pt x="385047" y="2544742"/>
                  <a:pt x="0" y="2531653"/>
                </a:cubicBezTo>
                <a:cubicBezTo>
                  <a:pt x="25021" y="2275445"/>
                  <a:pt x="-24436" y="2162349"/>
                  <a:pt x="0" y="1974689"/>
                </a:cubicBezTo>
                <a:cubicBezTo>
                  <a:pt x="24436" y="1787029"/>
                  <a:pt x="14977" y="1685892"/>
                  <a:pt x="0" y="1417726"/>
                </a:cubicBezTo>
                <a:cubicBezTo>
                  <a:pt x="-14977" y="1149560"/>
                  <a:pt x="-15352" y="1082224"/>
                  <a:pt x="0" y="759496"/>
                </a:cubicBezTo>
                <a:cubicBezTo>
                  <a:pt x="15352" y="436768"/>
                  <a:pt x="18252" y="159481"/>
                  <a:pt x="0" y="0"/>
                </a:cubicBezTo>
                <a:close/>
              </a:path>
            </a:pathLst>
          </a:custGeom>
          <a:ln cap="rnd">
            <a:extLst>
              <a:ext uri="{C807C97D-BFC1-408E-A445-0C87EB9F89A2}">
                <ask:lineSketchStyleProps xmlns:ask="http://schemas.microsoft.com/office/drawing/2018/sketchyshapes" sd="1219033472">
                  <ask:type>
                    <ask:lineSketchFreehand/>
                  </ask:type>
                </ask:lineSketchStyleProps>
              </a:ext>
            </a:extLst>
          </a:ln>
        </p:spPr>
        <p:style>
          <a:lnRef idx="2">
            <a:schemeClr val="accent1"/>
          </a:lnRef>
          <a:fillRef idx="1">
            <a:schemeClr val="lt1"/>
          </a:fillRef>
          <a:effectRef idx="0">
            <a:schemeClr val="accent1"/>
          </a:effectRef>
          <a:fontRef idx="minor">
            <a:schemeClr val="dk1"/>
          </a:fontRef>
        </p:style>
        <p:txBody>
          <a:bodyPr>
            <a:normAutofit/>
          </a:bodyPr>
          <a:lstStyle/>
          <a:p>
            <a:r>
              <a:rPr lang="en-US" dirty="0"/>
              <a:t>From an AP Reader:</a:t>
            </a:r>
          </a:p>
          <a:p>
            <a:r>
              <a:rPr lang="en-US" sz="1800" dirty="0"/>
              <a:t>For this question, students need to sit in the judge’s seat. Their job is to evaluate (discuss credibility AND relevance) EXPLICIT pieces of evidence, not just the evidence in general or as a whole. Typically, the types of arguments students see on this portion of the exam aren’t perfectly sourced, nor do they completely lack credible sourcing. So, students are potentially looking for what works well with the evidence and what possibly falls short in supporting the author’s claims</a:t>
            </a:r>
            <a:endParaRPr lang="en-US" dirty="0"/>
          </a:p>
        </p:txBody>
      </p:sp>
    </p:spTree>
    <p:extLst>
      <p:ext uri="{BB962C8B-B14F-4D97-AF65-F5344CB8AC3E}">
        <p14:creationId xmlns:p14="http://schemas.microsoft.com/office/powerpoint/2010/main" val="25482375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D1C61E0-18FB-A1AB-BD7C-44D4AFC81BAF}"/>
              </a:ext>
            </a:extLst>
          </p:cNvPr>
          <p:cNvSpPr>
            <a:spLocks noGrp="1"/>
          </p:cNvSpPr>
          <p:nvPr>
            <p:ph type="title"/>
          </p:nvPr>
        </p:nvSpPr>
        <p:spPr/>
        <p:txBody>
          <a:bodyPr/>
          <a:lstStyle/>
          <a:p>
            <a:r>
              <a:rPr lang="en-US" dirty="0"/>
              <a:t>Language to Use in Argument Evaluation</a:t>
            </a:r>
          </a:p>
        </p:txBody>
      </p:sp>
      <p:sp>
        <p:nvSpPr>
          <p:cNvPr id="2" name="Content Placeholder 1">
            <a:extLst>
              <a:ext uri="{FF2B5EF4-FFF2-40B4-BE49-F238E27FC236}">
                <a16:creationId xmlns:a16="http://schemas.microsoft.com/office/drawing/2014/main" id="{7875893A-70FF-C0CF-A637-0130FCA1A004}"/>
              </a:ext>
            </a:extLst>
          </p:cNvPr>
          <p:cNvSpPr>
            <a:spLocks noGrp="1"/>
          </p:cNvSpPr>
          <p:nvPr>
            <p:ph idx="1"/>
          </p:nvPr>
        </p:nvSpPr>
        <p:spPr>
          <a:xfrm>
            <a:off x="2881979" y="1853395"/>
            <a:ext cx="6428042" cy="3151210"/>
          </a:xfrm>
          <a:custGeom>
            <a:avLst/>
            <a:gdLst>
              <a:gd name="connsiteX0" fmla="*/ 0 w 6428042"/>
              <a:gd name="connsiteY0" fmla="*/ 0 h 3151210"/>
              <a:gd name="connsiteX1" fmla="*/ 449963 w 6428042"/>
              <a:gd name="connsiteY1" fmla="*/ 0 h 3151210"/>
              <a:gd name="connsiteX2" fmla="*/ 1157048 w 6428042"/>
              <a:gd name="connsiteY2" fmla="*/ 0 h 3151210"/>
              <a:gd name="connsiteX3" fmla="*/ 1735571 w 6428042"/>
              <a:gd name="connsiteY3" fmla="*/ 0 h 3151210"/>
              <a:gd name="connsiteX4" fmla="*/ 2378376 w 6428042"/>
              <a:gd name="connsiteY4" fmla="*/ 0 h 3151210"/>
              <a:gd name="connsiteX5" fmla="*/ 3149741 w 6428042"/>
              <a:gd name="connsiteY5" fmla="*/ 0 h 3151210"/>
              <a:gd name="connsiteX6" fmla="*/ 3663984 w 6428042"/>
              <a:gd name="connsiteY6" fmla="*/ 0 h 3151210"/>
              <a:gd name="connsiteX7" fmla="*/ 4371069 w 6428042"/>
              <a:gd name="connsiteY7" fmla="*/ 0 h 3151210"/>
              <a:gd name="connsiteX8" fmla="*/ 4885312 w 6428042"/>
              <a:gd name="connsiteY8" fmla="*/ 0 h 3151210"/>
              <a:gd name="connsiteX9" fmla="*/ 5528116 w 6428042"/>
              <a:gd name="connsiteY9" fmla="*/ 0 h 3151210"/>
              <a:gd name="connsiteX10" fmla="*/ 6428042 w 6428042"/>
              <a:gd name="connsiteY10" fmla="*/ 0 h 3151210"/>
              <a:gd name="connsiteX11" fmla="*/ 6428042 w 6428042"/>
              <a:gd name="connsiteY11" fmla="*/ 535706 h 3151210"/>
              <a:gd name="connsiteX12" fmla="*/ 6428042 w 6428042"/>
              <a:gd name="connsiteY12" fmla="*/ 1228972 h 3151210"/>
              <a:gd name="connsiteX13" fmla="*/ 6428042 w 6428042"/>
              <a:gd name="connsiteY13" fmla="*/ 1859214 h 3151210"/>
              <a:gd name="connsiteX14" fmla="*/ 6428042 w 6428042"/>
              <a:gd name="connsiteY14" fmla="*/ 2552480 h 3151210"/>
              <a:gd name="connsiteX15" fmla="*/ 6428042 w 6428042"/>
              <a:gd name="connsiteY15" fmla="*/ 3151210 h 3151210"/>
              <a:gd name="connsiteX16" fmla="*/ 5849518 w 6428042"/>
              <a:gd name="connsiteY16" fmla="*/ 3151210 h 3151210"/>
              <a:gd name="connsiteX17" fmla="*/ 5270994 w 6428042"/>
              <a:gd name="connsiteY17" fmla="*/ 3151210 h 3151210"/>
              <a:gd name="connsiteX18" fmla="*/ 4563910 w 6428042"/>
              <a:gd name="connsiteY18" fmla="*/ 3151210 h 3151210"/>
              <a:gd name="connsiteX19" fmla="*/ 3921106 w 6428042"/>
              <a:gd name="connsiteY19" fmla="*/ 3151210 h 3151210"/>
              <a:gd name="connsiteX20" fmla="*/ 3149741 w 6428042"/>
              <a:gd name="connsiteY20" fmla="*/ 3151210 h 3151210"/>
              <a:gd name="connsiteX21" fmla="*/ 2378376 w 6428042"/>
              <a:gd name="connsiteY21" fmla="*/ 3151210 h 3151210"/>
              <a:gd name="connsiteX22" fmla="*/ 1671291 w 6428042"/>
              <a:gd name="connsiteY22" fmla="*/ 3151210 h 3151210"/>
              <a:gd name="connsiteX23" fmla="*/ 964206 w 6428042"/>
              <a:gd name="connsiteY23" fmla="*/ 3151210 h 3151210"/>
              <a:gd name="connsiteX24" fmla="*/ 0 w 6428042"/>
              <a:gd name="connsiteY24" fmla="*/ 3151210 h 3151210"/>
              <a:gd name="connsiteX25" fmla="*/ 0 w 6428042"/>
              <a:gd name="connsiteY25" fmla="*/ 2583992 h 3151210"/>
              <a:gd name="connsiteX26" fmla="*/ 0 w 6428042"/>
              <a:gd name="connsiteY26" fmla="*/ 1953750 h 3151210"/>
              <a:gd name="connsiteX27" fmla="*/ 0 w 6428042"/>
              <a:gd name="connsiteY27" fmla="*/ 1323508 h 3151210"/>
              <a:gd name="connsiteX28" fmla="*/ 0 w 6428042"/>
              <a:gd name="connsiteY28" fmla="*/ 787802 h 3151210"/>
              <a:gd name="connsiteX29" fmla="*/ 0 w 6428042"/>
              <a:gd name="connsiteY29" fmla="*/ 0 h 3151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428042" h="3151210" fill="none" extrusionOk="0">
                <a:moveTo>
                  <a:pt x="0" y="0"/>
                </a:moveTo>
                <a:cubicBezTo>
                  <a:pt x="118673" y="1400"/>
                  <a:pt x="315029" y="1750"/>
                  <a:pt x="449963" y="0"/>
                </a:cubicBezTo>
                <a:cubicBezTo>
                  <a:pt x="584897" y="-1750"/>
                  <a:pt x="971436" y="21291"/>
                  <a:pt x="1157048" y="0"/>
                </a:cubicBezTo>
                <a:cubicBezTo>
                  <a:pt x="1342661" y="-21291"/>
                  <a:pt x="1614511" y="-2624"/>
                  <a:pt x="1735571" y="0"/>
                </a:cubicBezTo>
                <a:cubicBezTo>
                  <a:pt x="1856631" y="2624"/>
                  <a:pt x="2159189" y="12840"/>
                  <a:pt x="2378376" y="0"/>
                </a:cubicBezTo>
                <a:cubicBezTo>
                  <a:pt x="2597564" y="-12840"/>
                  <a:pt x="2799438" y="16789"/>
                  <a:pt x="3149741" y="0"/>
                </a:cubicBezTo>
                <a:cubicBezTo>
                  <a:pt x="3500044" y="-16789"/>
                  <a:pt x="3463227" y="-18122"/>
                  <a:pt x="3663984" y="0"/>
                </a:cubicBezTo>
                <a:cubicBezTo>
                  <a:pt x="3864741" y="18122"/>
                  <a:pt x="4070693" y="-28156"/>
                  <a:pt x="4371069" y="0"/>
                </a:cubicBezTo>
                <a:cubicBezTo>
                  <a:pt x="4671446" y="28156"/>
                  <a:pt x="4644867" y="13333"/>
                  <a:pt x="4885312" y="0"/>
                </a:cubicBezTo>
                <a:cubicBezTo>
                  <a:pt x="5125757" y="-13333"/>
                  <a:pt x="5305422" y="1237"/>
                  <a:pt x="5528116" y="0"/>
                </a:cubicBezTo>
                <a:cubicBezTo>
                  <a:pt x="5750810" y="-1237"/>
                  <a:pt x="6179154" y="-38249"/>
                  <a:pt x="6428042" y="0"/>
                </a:cubicBezTo>
                <a:cubicBezTo>
                  <a:pt x="6419624" y="156326"/>
                  <a:pt x="6426321" y="342980"/>
                  <a:pt x="6428042" y="535706"/>
                </a:cubicBezTo>
                <a:cubicBezTo>
                  <a:pt x="6429763" y="728432"/>
                  <a:pt x="6394405" y="1001436"/>
                  <a:pt x="6428042" y="1228972"/>
                </a:cubicBezTo>
                <a:cubicBezTo>
                  <a:pt x="6461679" y="1456508"/>
                  <a:pt x="6454577" y="1588804"/>
                  <a:pt x="6428042" y="1859214"/>
                </a:cubicBezTo>
                <a:cubicBezTo>
                  <a:pt x="6401507" y="2129624"/>
                  <a:pt x="6445578" y="2234102"/>
                  <a:pt x="6428042" y="2552480"/>
                </a:cubicBezTo>
                <a:cubicBezTo>
                  <a:pt x="6410506" y="2870858"/>
                  <a:pt x="6430847" y="2955030"/>
                  <a:pt x="6428042" y="3151210"/>
                </a:cubicBezTo>
                <a:cubicBezTo>
                  <a:pt x="6221800" y="3144062"/>
                  <a:pt x="6020476" y="3127678"/>
                  <a:pt x="5849518" y="3151210"/>
                </a:cubicBezTo>
                <a:cubicBezTo>
                  <a:pt x="5678560" y="3174742"/>
                  <a:pt x="5521664" y="3144500"/>
                  <a:pt x="5270994" y="3151210"/>
                </a:cubicBezTo>
                <a:cubicBezTo>
                  <a:pt x="5020324" y="3157920"/>
                  <a:pt x="4727651" y="3173118"/>
                  <a:pt x="4563910" y="3151210"/>
                </a:cubicBezTo>
                <a:cubicBezTo>
                  <a:pt x="4400169" y="3129302"/>
                  <a:pt x="4216653" y="3165335"/>
                  <a:pt x="3921106" y="3151210"/>
                </a:cubicBezTo>
                <a:cubicBezTo>
                  <a:pt x="3625559" y="3137085"/>
                  <a:pt x="3405938" y="3114199"/>
                  <a:pt x="3149741" y="3151210"/>
                </a:cubicBezTo>
                <a:cubicBezTo>
                  <a:pt x="2893545" y="3188221"/>
                  <a:pt x="2554550" y="3158436"/>
                  <a:pt x="2378376" y="3151210"/>
                </a:cubicBezTo>
                <a:cubicBezTo>
                  <a:pt x="2202202" y="3143984"/>
                  <a:pt x="1972920" y="3142948"/>
                  <a:pt x="1671291" y="3151210"/>
                </a:cubicBezTo>
                <a:cubicBezTo>
                  <a:pt x="1369662" y="3159472"/>
                  <a:pt x="1177549" y="3165525"/>
                  <a:pt x="964206" y="3151210"/>
                </a:cubicBezTo>
                <a:cubicBezTo>
                  <a:pt x="750863" y="3136895"/>
                  <a:pt x="466137" y="3164382"/>
                  <a:pt x="0" y="3151210"/>
                </a:cubicBezTo>
                <a:cubicBezTo>
                  <a:pt x="-19257" y="2878787"/>
                  <a:pt x="-18809" y="2708671"/>
                  <a:pt x="0" y="2583992"/>
                </a:cubicBezTo>
                <a:cubicBezTo>
                  <a:pt x="18809" y="2459313"/>
                  <a:pt x="-1811" y="2256998"/>
                  <a:pt x="0" y="1953750"/>
                </a:cubicBezTo>
                <a:cubicBezTo>
                  <a:pt x="1811" y="1650502"/>
                  <a:pt x="197" y="1504650"/>
                  <a:pt x="0" y="1323508"/>
                </a:cubicBezTo>
                <a:cubicBezTo>
                  <a:pt x="-197" y="1142366"/>
                  <a:pt x="25345" y="996048"/>
                  <a:pt x="0" y="787802"/>
                </a:cubicBezTo>
                <a:cubicBezTo>
                  <a:pt x="-25345" y="579556"/>
                  <a:pt x="3872" y="231019"/>
                  <a:pt x="0" y="0"/>
                </a:cubicBezTo>
                <a:close/>
              </a:path>
              <a:path w="6428042" h="3151210" stroke="0" extrusionOk="0">
                <a:moveTo>
                  <a:pt x="0" y="0"/>
                </a:moveTo>
                <a:cubicBezTo>
                  <a:pt x="154450" y="17212"/>
                  <a:pt x="378617" y="22498"/>
                  <a:pt x="578524" y="0"/>
                </a:cubicBezTo>
                <a:cubicBezTo>
                  <a:pt x="778431" y="-22498"/>
                  <a:pt x="921530" y="1512"/>
                  <a:pt x="1028487" y="0"/>
                </a:cubicBezTo>
                <a:cubicBezTo>
                  <a:pt x="1135444" y="-1512"/>
                  <a:pt x="1580523" y="-9785"/>
                  <a:pt x="1799852" y="0"/>
                </a:cubicBezTo>
                <a:cubicBezTo>
                  <a:pt x="2019182" y="9785"/>
                  <a:pt x="2098685" y="16045"/>
                  <a:pt x="2378376" y="0"/>
                </a:cubicBezTo>
                <a:cubicBezTo>
                  <a:pt x="2658067" y="-16045"/>
                  <a:pt x="2830474" y="-25796"/>
                  <a:pt x="2956899" y="0"/>
                </a:cubicBezTo>
                <a:cubicBezTo>
                  <a:pt x="3083324" y="25796"/>
                  <a:pt x="3392646" y="32175"/>
                  <a:pt x="3728264" y="0"/>
                </a:cubicBezTo>
                <a:cubicBezTo>
                  <a:pt x="4063882" y="-32175"/>
                  <a:pt x="4049213" y="-682"/>
                  <a:pt x="4242508" y="0"/>
                </a:cubicBezTo>
                <a:cubicBezTo>
                  <a:pt x="4435803" y="682"/>
                  <a:pt x="4687956" y="-17267"/>
                  <a:pt x="5013873" y="0"/>
                </a:cubicBezTo>
                <a:cubicBezTo>
                  <a:pt x="5339791" y="17267"/>
                  <a:pt x="5607819" y="1780"/>
                  <a:pt x="5785238" y="0"/>
                </a:cubicBezTo>
                <a:cubicBezTo>
                  <a:pt x="5962658" y="-1780"/>
                  <a:pt x="6212024" y="-23770"/>
                  <a:pt x="6428042" y="0"/>
                </a:cubicBezTo>
                <a:cubicBezTo>
                  <a:pt x="6434720" y="151557"/>
                  <a:pt x="6416763" y="521629"/>
                  <a:pt x="6428042" y="693266"/>
                </a:cubicBezTo>
                <a:cubicBezTo>
                  <a:pt x="6439321" y="864903"/>
                  <a:pt x="6423786" y="1122679"/>
                  <a:pt x="6428042" y="1355020"/>
                </a:cubicBezTo>
                <a:cubicBezTo>
                  <a:pt x="6432298" y="1587361"/>
                  <a:pt x="6421961" y="1716388"/>
                  <a:pt x="6428042" y="1890726"/>
                </a:cubicBezTo>
                <a:cubicBezTo>
                  <a:pt x="6434123" y="2065064"/>
                  <a:pt x="6448402" y="2263333"/>
                  <a:pt x="6428042" y="2520968"/>
                </a:cubicBezTo>
                <a:cubicBezTo>
                  <a:pt x="6407682" y="2778603"/>
                  <a:pt x="6437162" y="2920552"/>
                  <a:pt x="6428042" y="3151210"/>
                </a:cubicBezTo>
                <a:cubicBezTo>
                  <a:pt x="6237791" y="3129413"/>
                  <a:pt x="5990826" y="3135105"/>
                  <a:pt x="5785238" y="3151210"/>
                </a:cubicBezTo>
                <a:cubicBezTo>
                  <a:pt x="5579650" y="3167315"/>
                  <a:pt x="5280610" y="3152315"/>
                  <a:pt x="5013873" y="3151210"/>
                </a:cubicBezTo>
                <a:cubicBezTo>
                  <a:pt x="4747136" y="3150105"/>
                  <a:pt x="4603111" y="3141813"/>
                  <a:pt x="4371069" y="3151210"/>
                </a:cubicBezTo>
                <a:cubicBezTo>
                  <a:pt x="4139027" y="3160607"/>
                  <a:pt x="4130915" y="3149401"/>
                  <a:pt x="3921106" y="3151210"/>
                </a:cubicBezTo>
                <a:cubicBezTo>
                  <a:pt x="3711297" y="3153019"/>
                  <a:pt x="3637073" y="3169396"/>
                  <a:pt x="3406862" y="3151210"/>
                </a:cubicBezTo>
                <a:cubicBezTo>
                  <a:pt x="3176651" y="3133024"/>
                  <a:pt x="2924052" y="3152596"/>
                  <a:pt x="2635497" y="3151210"/>
                </a:cubicBezTo>
                <a:cubicBezTo>
                  <a:pt x="2346942" y="3149824"/>
                  <a:pt x="2195549" y="3149383"/>
                  <a:pt x="1992693" y="3151210"/>
                </a:cubicBezTo>
                <a:cubicBezTo>
                  <a:pt x="1789837" y="3153037"/>
                  <a:pt x="1724264" y="3132024"/>
                  <a:pt x="1478450" y="3151210"/>
                </a:cubicBezTo>
                <a:cubicBezTo>
                  <a:pt x="1232636" y="3170396"/>
                  <a:pt x="1031344" y="3180209"/>
                  <a:pt x="835645" y="3151210"/>
                </a:cubicBezTo>
                <a:cubicBezTo>
                  <a:pt x="639947" y="3122211"/>
                  <a:pt x="391680" y="3167709"/>
                  <a:pt x="0" y="3151210"/>
                </a:cubicBezTo>
                <a:cubicBezTo>
                  <a:pt x="-21449" y="2924687"/>
                  <a:pt x="6601" y="2882576"/>
                  <a:pt x="0" y="2615504"/>
                </a:cubicBezTo>
                <a:cubicBezTo>
                  <a:pt x="-6601" y="2348432"/>
                  <a:pt x="16163" y="2192368"/>
                  <a:pt x="0" y="1953750"/>
                </a:cubicBezTo>
                <a:cubicBezTo>
                  <a:pt x="-16163" y="1715132"/>
                  <a:pt x="7177" y="1597496"/>
                  <a:pt x="0" y="1386532"/>
                </a:cubicBezTo>
                <a:cubicBezTo>
                  <a:pt x="-7177" y="1175568"/>
                  <a:pt x="-29301" y="916898"/>
                  <a:pt x="0" y="693266"/>
                </a:cubicBezTo>
                <a:cubicBezTo>
                  <a:pt x="29301" y="469634"/>
                  <a:pt x="28741" y="321171"/>
                  <a:pt x="0" y="0"/>
                </a:cubicBezTo>
                <a:close/>
              </a:path>
            </a:pathLst>
          </a:custGeom>
          <a:ln cap="rnd">
            <a:noFill/>
            <a:extLst>
              <a:ext uri="{C807C97D-BFC1-408E-A445-0C87EB9F89A2}">
                <ask:lineSketchStyleProps xmlns:ask="http://schemas.microsoft.com/office/drawing/2018/sketchyshapes" sd="1219033472">
                  <ask:type>
                    <ask:lineSketchFreehand/>
                  </ask:type>
                </ask:lineSketchStyleProps>
              </a:ext>
            </a:extLst>
          </a:ln>
        </p:spPr>
        <p:style>
          <a:lnRef idx="2">
            <a:schemeClr val="accent1"/>
          </a:lnRef>
          <a:fillRef idx="1">
            <a:schemeClr val="lt1"/>
          </a:fillRef>
          <a:effectRef idx="0">
            <a:schemeClr val="accent1"/>
          </a:effectRef>
          <a:fontRef idx="minor">
            <a:schemeClr val="dk1"/>
          </a:fontRef>
        </p:style>
        <p:txBody>
          <a:bodyPr>
            <a:normAutofit/>
          </a:bodyPr>
          <a:lstStyle/>
          <a:p>
            <a:pPr marL="342900" indent="-342900">
              <a:buClr>
                <a:srgbClr val="315C77"/>
              </a:buClr>
              <a:buFont typeface="Wingdings" panose="05000000000000000000" pitchFamily="2" charset="2"/>
              <a:buChar char="ü"/>
            </a:pPr>
            <a:r>
              <a:rPr lang="en-US" sz="1800" dirty="0">
                <a:latin typeface="+mj-lt"/>
              </a:rPr>
              <a:t>The most effective use of evidence occurs when the author… </a:t>
            </a:r>
          </a:p>
          <a:p>
            <a:pPr marL="342900" indent="-342900">
              <a:buClr>
                <a:srgbClr val="315C77"/>
              </a:buClr>
              <a:buFont typeface="Wingdings" panose="05000000000000000000" pitchFamily="2" charset="2"/>
              <a:buChar char="ü"/>
            </a:pPr>
            <a:r>
              <a:rPr lang="en-US" sz="1800" dirty="0">
                <a:latin typeface="+mj-lt"/>
              </a:rPr>
              <a:t>The author successfully drives the point that…by… </a:t>
            </a:r>
          </a:p>
          <a:p>
            <a:pPr marL="342900" indent="-342900">
              <a:buClr>
                <a:srgbClr val="315C77"/>
              </a:buClr>
              <a:buFont typeface="Wingdings" panose="05000000000000000000" pitchFamily="2" charset="2"/>
              <a:buChar char="ü"/>
            </a:pPr>
            <a:r>
              <a:rPr lang="en-US" sz="1800" dirty="0">
                <a:latin typeface="+mj-lt"/>
              </a:rPr>
              <a:t>The argument could be strengthened had the author included… </a:t>
            </a:r>
          </a:p>
          <a:p>
            <a:pPr marL="342900" indent="-342900">
              <a:buClr>
                <a:srgbClr val="315C77"/>
              </a:buClr>
              <a:buFont typeface="Wingdings" panose="05000000000000000000" pitchFamily="2" charset="2"/>
              <a:buChar char="ü"/>
            </a:pPr>
            <a:r>
              <a:rPr lang="en-US" sz="1800" dirty="0">
                <a:latin typeface="+mj-lt"/>
              </a:rPr>
              <a:t>By incorporating…the author effectively italicizes the idea that… </a:t>
            </a:r>
          </a:p>
          <a:p>
            <a:pPr marL="342900" indent="-342900">
              <a:buClr>
                <a:srgbClr val="315C77"/>
              </a:buClr>
              <a:buFont typeface="Wingdings" panose="05000000000000000000" pitchFamily="2" charset="2"/>
              <a:buChar char="ü"/>
            </a:pPr>
            <a:r>
              <a:rPr lang="en-US" sz="1800" dirty="0">
                <a:latin typeface="+mj-lt"/>
              </a:rPr>
              <a:t>The argument could also benefit from… </a:t>
            </a:r>
          </a:p>
          <a:p>
            <a:pPr marL="342900" indent="-342900">
              <a:buClr>
                <a:srgbClr val="315C77"/>
              </a:buClr>
              <a:buFont typeface="Wingdings" panose="05000000000000000000" pitchFamily="2" charset="2"/>
              <a:buChar char="ü"/>
            </a:pPr>
            <a:r>
              <a:rPr lang="en-US" sz="1800" dirty="0">
                <a:latin typeface="+mj-lt"/>
              </a:rPr>
              <a:t>First, the author establishes his/her own credibility by…  </a:t>
            </a:r>
          </a:p>
          <a:p>
            <a:endParaRPr lang="en-US" dirty="0"/>
          </a:p>
        </p:txBody>
      </p:sp>
    </p:spTree>
    <p:extLst>
      <p:ext uri="{BB962C8B-B14F-4D97-AF65-F5344CB8AC3E}">
        <p14:creationId xmlns:p14="http://schemas.microsoft.com/office/powerpoint/2010/main" val="32157418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D1C61E0-18FB-A1AB-BD7C-44D4AFC81BAF}"/>
              </a:ext>
            </a:extLst>
          </p:cNvPr>
          <p:cNvSpPr>
            <a:spLocks noGrp="1"/>
          </p:cNvSpPr>
          <p:nvPr>
            <p:ph type="title"/>
          </p:nvPr>
        </p:nvSpPr>
        <p:spPr/>
        <p:txBody>
          <a:bodyPr>
            <a:normAutofit/>
          </a:bodyPr>
          <a:lstStyle/>
          <a:p>
            <a:r>
              <a:rPr lang="en-US" dirty="0"/>
              <a:t>Why Evaluation?</a:t>
            </a:r>
          </a:p>
        </p:txBody>
      </p:sp>
      <p:sp>
        <p:nvSpPr>
          <p:cNvPr id="2" name="Content Placeholder 1">
            <a:extLst>
              <a:ext uri="{FF2B5EF4-FFF2-40B4-BE49-F238E27FC236}">
                <a16:creationId xmlns:a16="http://schemas.microsoft.com/office/drawing/2014/main" id="{7875893A-70FF-C0CF-A637-0130FCA1A004}"/>
              </a:ext>
            </a:extLst>
          </p:cNvPr>
          <p:cNvSpPr>
            <a:spLocks noGrp="1"/>
          </p:cNvSpPr>
          <p:nvPr>
            <p:ph idx="1"/>
          </p:nvPr>
        </p:nvSpPr>
        <p:spPr>
          <a:xfrm>
            <a:off x="2400692" y="1709445"/>
            <a:ext cx="7390615" cy="4411745"/>
          </a:xfrm>
          <a:custGeom>
            <a:avLst/>
            <a:gdLst>
              <a:gd name="connsiteX0" fmla="*/ 0 w 7390615"/>
              <a:gd name="connsiteY0" fmla="*/ 0 h 4411745"/>
              <a:gd name="connsiteX1" fmla="*/ 524062 w 7390615"/>
              <a:gd name="connsiteY1" fmla="*/ 0 h 4411745"/>
              <a:gd name="connsiteX2" fmla="*/ 1195936 w 7390615"/>
              <a:gd name="connsiteY2" fmla="*/ 0 h 4411745"/>
              <a:gd name="connsiteX3" fmla="*/ 1941716 w 7390615"/>
              <a:gd name="connsiteY3" fmla="*/ 0 h 4411745"/>
              <a:gd name="connsiteX4" fmla="*/ 2391872 w 7390615"/>
              <a:gd name="connsiteY4" fmla="*/ 0 h 4411745"/>
              <a:gd name="connsiteX5" fmla="*/ 2842027 w 7390615"/>
              <a:gd name="connsiteY5" fmla="*/ 0 h 4411745"/>
              <a:gd name="connsiteX6" fmla="*/ 3661714 w 7390615"/>
              <a:gd name="connsiteY6" fmla="*/ 0 h 4411745"/>
              <a:gd name="connsiteX7" fmla="*/ 4333588 w 7390615"/>
              <a:gd name="connsiteY7" fmla="*/ 0 h 4411745"/>
              <a:gd name="connsiteX8" fmla="*/ 4783744 w 7390615"/>
              <a:gd name="connsiteY8" fmla="*/ 0 h 4411745"/>
              <a:gd name="connsiteX9" fmla="*/ 5455618 w 7390615"/>
              <a:gd name="connsiteY9" fmla="*/ 0 h 4411745"/>
              <a:gd name="connsiteX10" fmla="*/ 6275304 w 7390615"/>
              <a:gd name="connsiteY10" fmla="*/ 0 h 4411745"/>
              <a:gd name="connsiteX11" fmla="*/ 7390615 w 7390615"/>
              <a:gd name="connsiteY11" fmla="*/ 0 h 4411745"/>
              <a:gd name="connsiteX12" fmla="*/ 7390615 w 7390615"/>
              <a:gd name="connsiteY12" fmla="*/ 586132 h 4411745"/>
              <a:gd name="connsiteX13" fmla="*/ 7390615 w 7390615"/>
              <a:gd name="connsiteY13" fmla="*/ 1084029 h 4411745"/>
              <a:gd name="connsiteX14" fmla="*/ 7390615 w 7390615"/>
              <a:gd name="connsiteY14" fmla="*/ 1802513 h 4411745"/>
              <a:gd name="connsiteX15" fmla="*/ 7390615 w 7390615"/>
              <a:gd name="connsiteY15" fmla="*/ 2432762 h 4411745"/>
              <a:gd name="connsiteX16" fmla="*/ 7390615 w 7390615"/>
              <a:gd name="connsiteY16" fmla="*/ 3151246 h 4411745"/>
              <a:gd name="connsiteX17" fmla="*/ 7390615 w 7390615"/>
              <a:gd name="connsiteY17" fmla="*/ 3737378 h 4411745"/>
              <a:gd name="connsiteX18" fmla="*/ 7390615 w 7390615"/>
              <a:gd name="connsiteY18" fmla="*/ 4411745 h 4411745"/>
              <a:gd name="connsiteX19" fmla="*/ 6718741 w 7390615"/>
              <a:gd name="connsiteY19" fmla="*/ 4411745 h 4411745"/>
              <a:gd name="connsiteX20" fmla="*/ 6046867 w 7390615"/>
              <a:gd name="connsiteY20" fmla="*/ 4411745 h 4411745"/>
              <a:gd name="connsiteX21" fmla="*/ 5596711 w 7390615"/>
              <a:gd name="connsiteY21" fmla="*/ 4411745 h 4411745"/>
              <a:gd name="connsiteX22" fmla="*/ 4924837 w 7390615"/>
              <a:gd name="connsiteY22" fmla="*/ 4411745 h 4411745"/>
              <a:gd name="connsiteX23" fmla="*/ 4326869 w 7390615"/>
              <a:gd name="connsiteY23" fmla="*/ 4411745 h 4411745"/>
              <a:gd name="connsiteX24" fmla="*/ 3728901 w 7390615"/>
              <a:gd name="connsiteY24" fmla="*/ 4411745 h 4411745"/>
              <a:gd name="connsiteX25" fmla="*/ 3130933 w 7390615"/>
              <a:gd name="connsiteY25" fmla="*/ 4411745 h 4411745"/>
              <a:gd name="connsiteX26" fmla="*/ 2532965 w 7390615"/>
              <a:gd name="connsiteY26" fmla="*/ 4411745 h 4411745"/>
              <a:gd name="connsiteX27" fmla="*/ 1787185 w 7390615"/>
              <a:gd name="connsiteY27" fmla="*/ 4411745 h 4411745"/>
              <a:gd name="connsiteX28" fmla="*/ 1115311 w 7390615"/>
              <a:gd name="connsiteY28" fmla="*/ 4411745 h 4411745"/>
              <a:gd name="connsiteX29" fmla="*/ 665155 w 7390615"/>
              <a:gd name="connsiteY29" fmla="*/ 4411745 h 4411745"/>
              <a:gd name="connsiteX30" fmla="*/ 0 w 7390615"/>
              <a:gd name="connsiteY30" fmla="*/ 4411745 h 4411745"/>
              <a:gd name="connsiteX31" fmla="*/ 0 w 7390615"/>
              <a:gd name="connsiteY31" fmla="*/ 3737378 h 4411745"/>
              <a:gd name="connsiteX32" fmla="*/ 0 w 7390615"/>
              <a:gd name="connsiteY32" fmla="*/ 3018894 h 4411745"/>
              <a:gd name="connsiteX33" fmla="*/ 0 w 7390615"/>
              <a:gd name="connsiteY33" fmla="*/ 2520997 h 4411745"/>
              <a:gd name="connsiteX34" fmla="*/ 0 w 7390615"/>
              <a:gd name="connsiteY34" fmla="*/ 2023100 h 4411745"/>
              <a:gd name="connsiteX35" fmla="*/ 0 w 7390615"/>
              <a:gd name="connsiteY35" fmla="*/ 1304616 h 4411745"/>
              <a:gd name="connsiteX36" fmla="*/ 0 w 7390615"/>
              <a:gd name="connsiteY36" fmla="*/ 806719 h 4411745"/>
              <a:gd name="connsiteX37" fmla="*/ 0 w 7390615"/>
              <a:gd name="connsiteY37" fmla="*/ 0 h 4411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7390615" h="4411745" fill="none" extrusionOk="0">
                <a:moveTo>
                  <a:pt x="0" y="0"/>
                </a:moveTo>
                <a:cubicBezTo>
                  <a:pt x="149854" y="-23603"/>
                  <a:pt x="354272" y="-4892"/>
                  <a:pt x="524062" y="0"/>
                </a:cubicBezTo>
                <a:cubicBezTo>
                  <a:pt x="693852" y="4892"/>
                  <a:pt x="907135" y="-28460"/>
                  <a:pt x="1195936" y="0"/>
                </a:cubicBezTo>
                <a:cubicBezTo>
                  <a:pt x="1484737" y="28460"/>
                  <a:pt x="1730144" y="23878"/>
                  <a:pt x="1941716" y="0"/>
                </a:cubicBezTo>
                <a:cubicBezTo>
                  <a:pt x="2153288" y="-23878"/>
                  <a:pt x="2296506" y="15491"/>
                  <a:pt x="2391872" y="0"/>
                </a:cubicBezTo>
                <a:cubicBezTo>
                  <a:pt x="2487238" y="-15491"/>
                  <a:pt x="2622983" y="-4513"/>
                  <a:pt x="2842027" y="0"/>
                </a:cubicBezTo>
                <a:cubicBezTo>
                  <a:pt x="3061072" y="4513"/>
                  <a:pt x="3477455" y="39962"/>
                  <a:pt x="3661714" y="0"/>
                </a:cubicBezTo>
                <a:cubicBezTo>
                  <a:pt x="3845973" y="-39962"/>
                  <a:pt x="4086649" y="-22302"/>
                  <a:pt x="4333588" y="0"/>
                </a:cubicBezTo>
                <a:cubicBezTo>
                  <a:pt x="4580527" y="22302"/>
                  <a:pt x="4624945" y="-15657"/>
                  <a:pt x="4783744" y="0"/>
                </a:cubicBezTo>
                <a:cubicBezTo>
                  <a:pt x="4942543" y="15657"/>
                  <a:pt x="5135777" y="7149"/>
                  <a:pt x="5455618" y="0"/>
                </a:cubicBezTo>
                <a:cubicBezTo>
                  <a:pt x="5775459" y="-7149"/>
                  <a:pt x="5984309" y="-38389"/>
                  <a:pt x="6275304" y="0"/>
                </a:cubicBezTo>
                <a:cubicBezTo>
                  <a:pt x="6566299" y="38389"/>
                  <a:pt x="7122651" y="10747"/>
                  <a:pt x="7390615" y="0"/>
                </a:cubicBezTo>
                <a:cubicBezTo>
                  <a:pt x="7402908" y="285848"/>
                  <a:pt x="7411552" y="323608"/>
                  <a:pt x="7390615" y="586132"/>
                </a:cubicBezTo>
                <a:cubicBezTo>
                  <a:pt x="7369678" y="848656"/>
                  <a:pt x="7382556" y="929584"/>
                  <a:pt x="7390615" y="1084029"/>
                </a:cubicBezTo>
                <a:cubicBezTo>
                  <a:pt x="7398674" y="1238474"/>
                  <a:pt x="7372353" y="1636870"/>
                  <a:pt x="7390615" y="1802513"/>
                </a:cubicBezTo>
                <a:cubicBezTo>
                  <a:pt x="7408877" y="1968156"/>
                  <a:pt x="7412529" y="2191887"/>
                  <a:pt x="7390615" y="2432762"/>
                </a:cubicBezTo>
                <a:cubicBezTo>
                  <a:pt x="7368701" y="2673637"/>
                  <a:pt x="7377425" y="2857818"/>
                  <a:pt x="7390615" y="3151246"/>
                </a:cubicBezTo>
                <a:cubicBezTo>
                  <a:pt x="7403805" y="3444674"/>
                  <a:pt x="7393428" y="3529262"/>
                  <a:pt x="7390615" y="3737378"/>
                </a:cubicBezTo>
                <a:cubicBezTo>
                  <a:pt x="7387802" y="3945494"/>
                  <a:pt x="7365907" y="4113744"/>
                  <a:pt x="7390615" y="4411745"/>
                </a:cubicBezTo>
                <a:cubicBezTo>
                  <a:pt x="7098676" y="4383658"/>
                  <a:pt x="6990545" y="4384585"/>
                  <a:pt x="6718741" y="4411745"/>
                </a:cubicBezTo>
                <a:cubicBezTo>
                  <a:pt x="6446937" y="4438905"/>
                  <a:pt x="6230430" y="4443374"/>
                  <a:pt x="6046867" y="4411745"/>
                </a:cubicBezTo>
                <a:cubicBezTo>
                  <a:pt x="5863304" y="4380116"/>
                  <a:pt x="5687618" y="4406636"/>
                  <a:pt x="5596711" y="4411745"/>
                </a:cubicBezTo>
                <a:cubicBezTo>
                  <a:pt x="5505804" y="4416854"/>
                  <a:pt x="5239205" y="4423829"/>
                  <a:pt x="4924837" y="4411745"/>
                </a:cubicBezTo>
                <a:cubicBezTo>
                  <a:pt x="4610469" y="4399661"/>
                  <a:pt x="4513905" y="4390620"/>
                  <a:pt x="4326869" y="4411745"/>
                </a:cubicBezTo>
                <a:cubicBezTo>
                  <a:pt x="4139833" y="4432870"/>
                  <a:pt x="3968509" y="4417403"/>
                  <a:pt x="3728901" y="4411745"/>
                </a:cubicBezTo>
                <a:cubicBezTo>
                  <a:pt x="3489293" y="4406087"/>
                  <a:pt x="3409658" y="4409621"/>
                  <a:pt x="3130933" y="4411745"/>
                </a:cubicBezTo>
                <a:cubicBezTo>
                  <a:pt x="2852208" y="4413869"/>
                  <a:pt x="2830902" y="4419531"/>
                  <a:pt x="2532965" y="4411745"/>
                </a:cubicBezTo>
                <a:cubicBezTo>
                  <a:pt x="2235028" y="4403959"/>
                  <a:pt x="1990776" y="4432134"/>
                  <a:pt x="1787185" y="4411745"/>
                </a:cubicBezTo>
                <a:cubicBezTo>
                  <a:pt x="1583594" y="4391356"/>
                  <a:pt x="1368434" y="4402325"/>
                  <a:pt x="1115311" y="4411745"/>
                </a:cubicBezTo>
                <a:cubicBezTo>
                  <a:pt x="862188" y="4421165"/>
                  <a:pt x="874844" y="4403386"/>
                  <a:pt x="665155" y="4411745"/>
                </a:cubicBezTo>
                <a:cubicBezTo>
                  <a:pt x="455466" y="4420104"/>
                  <a:pt x="185459" y="4428992"/>
                  <a:pt x="0" y="4411745"/>
                </a:cubicBezTo>
                <a:cubicBezTo>
                  <a:pt x="-16165" y="4211637"/>
                  <a:pt x="11070" y="3924178"/>
                  <a:pt x="0" y="3737378"/>
                </a:cubicBezTo>
                <a:cubicBezTo>
                  <a:pt x="-11070" y="3550578"/>
                  <a:pt x="-9802" y="3255666"/>
                  <a:pt x="0" y="3018894"/>
                </a:cubicBezTo>
                <a:cubicBezTo>
                  <a:pt x="9802" y="2782122"/>
                  <a:pt x="-24074" y="2768674"/>
                  <a:pt x="0" y="2520997"/>
                </a:cubicBezTo>
                <a:cubicBezTo>
                  <a:pt x="24074" y="2273320"/>
                  <a:pt x="-4280" y="2260918"/>
                  <a:pt x="0" y="2023100"/>
                </a:cubicBezTo>
                <a:cubicBezTo>
                  <a:pt x="4280" y="1785282"/>
                  <a:pt x="24705" y="1559008"/>
                  <a:pt x="0" y="1304616"/>
                </a:cubicBezTo>
                <a:cubicBezTo>
                  <a:pt x="-24705" y="1050224"/>
                  <a:pt x="-7261" y="1023488"/>
                  <a:pt x="0" y="806719"/>
                </a:cubicBezTo>
                <a:cubicBezTo>
                  <a:pt x="7261" y="589950"/>
                  <a:pt x="-11758" y="174087"/>
                  <a:pt x="0" y="0"/>
                </a:cubicBezTo>
                <a:close/>
              </a:path>
              <a:path w="7390615" h="4411745" stroke="0" extrusionOk="0">
                <a:moveTo>
                  <a:pt x="0" y="0"/>
                </a:moveTo>
                <a:cubicBezTo>
                  <a:pt x="201052" y="4628"/>
                  <a:pt x="355177" y="25922"/>
                  <a:pt x="597968" y="0"/>
                </a:cubicBezTo>
                <a:cubicBezTo>
                  <a:pt x="840759" y="-25922"/>
                  <a:pt x="918681" y="15468"/>
                  <a:pt x="1048124" y="0"/>
                </a:cubicBezTo>
                <a:cubicBezTo>
                  <a:pt x="1177567" y="-15468"/>
                  <a:pt x="1649444" y="25930"/>
                  <a:pt x="1867810" y="0"/>
                </a:cubicBezTo>
                <a:cubicBezTo>
                  <a:pt x="2086176" y="-25930"/>
                  <a:pt x="2180421" y="16084"/>
                  <a:pt x="2465778" y="0"/>
                </a:cubicBezTo>
                <a:cubicBezTo>
                  <a:pt x="2751135" y="-16084"/>
                  <a:pt x="2867042" y="-7081"/>
                  <a:pt x="3063746" y="0"/>
                </a:cubicBezTo>
                <a:cubicBezTo>
                  <a:pt x="3260450" y="7081"/>
                  <a:pt x="3670429" y="5658"/>
                  <a:pt x="3883432" y="0"/>
                </a:cubicBezTo>
                <a:cubicBezTo>
                  <a:pt x="4096435" y="-5658"/>
                  <a:pt x="4212107" y="-19304"/>
                  <a:pt x="4407494" y="0"/>
                </a:cubicBezTo>
                <a:cubicBezTo>
                  <a:pt x="4602881" y="19304"/>
                  <a:pt x="4871129" y="23502"/>
                  <a:pt x="5227180" y="0"/>
                </a:cubicBezTo>
                <a:cubicBezTo>
                  <a:pt x="5583231" y="-23502"/>
                  <a:pt x="5825491" y="-16394"/>
                  <a:pt x="6046867" y="0"/>
                </a:cubicBezTo>
                <a:cubicBezTo>
                  <a:pt x="6268243" y="16394"/>
                  <a:pt x="6411149" y="-5824"/>
                  <a:pt x="6718741" y="0"/>
                </a:cubicBezTo>
                <a:cubicBezTo>
                  <a:pt x="7026333" y="5824"/>
                  <a:pt x="7104187" y="-23390"/>
                  <a:pt x="7390615" y="0"/>
                </a:cubicBezTo>
                <a:cubicBezTo>
                  <a:pt x="7363499" y="128636"/>
                  <a:pt x="7370075" y="410861"/>
                  <a:pt x="7390615" y="586132"/>
                </a:cubicBezTo>
                <a:cubicBezTo>
                  <a:pt x="7411155" y="761403"/>
                  <a:pt x="7411221" y="864813"/>
                  <a:pt x="7390615" y="1084029"/>
                </a:cubicBezTo>
                <a:cubicBezTo>
                  <a:pt x="7370009" y="1303245"/>
                  <a:pt x="7375524" y="1443107"/>
                  <a:pt x="7390615" y="1714278"/>
                </a:cubicBezTo>
                <a:cubicBezTo>
                  <a:pt x="7405706" y="1985449"/>
                  <a:pt x="7361302" y="2107427"/>
                  <a:pt x="7390615" y="2344527"/>
                </a:cubicBezTo>
                <a:cubicBezTo>
                  <a:pt x="7419928" y="2581627"/>
                  <a:pt x="7392394" y="2776559"/>
                  <a:pt x="7390615" y="2974777"/>
                </a:cubicBezTo>
                <a:cubicBezTo>
                  <a:pt x="7388837" y="3172995"/>
                  <a:pt x="7406156" y="3479241"/>
                  <a:pt x="7390615" y="3649143"/>
                </a:cubicBezTo>
                <a:cubicBezTo>
                  <a:pt x="7375074" y="3819045"/>
                  <a:pt x="7362163" y="4151246"/>
                  <a:pt x="7390615" y="4411745"/>
                </a:cubicBezTo>
                <a:cubicBezTo>
                  <a:pt x="7128954" y="4376356"/>
                  <a:pt x="6881449" y="4415135"/>
                  <a:pt x="6644835" y="4411745"/>
                </a:cubicBezTo>
                <a:cubicBezTo>
                  <a:pt x="6408221" y="4408355"/>
                  <a:pt x="6287225" y="4436709"/>
                  <a:pt x="6120773" y="4411745"/>
                </a:cubicBezTo>
                <a:cubicBezTo>
                  <a:pt x="5954321" y="4386781"/>
                  <a:pt x="5665207" y="4448866"/>
                  <a:pt x="5301087" y="4411745"/>
                </a:cubicBezTo>
                <a:cubicBezTo>
                  <a:pt x="4936967" y="4374624"/>
                  <a:pt x="4812446" y="4413947"/>
                  <a:pt x="4629212" y="4411745"/>
                </a:cubicBezTo>
                <a:cubicBezTo>
                  <a:pt x="4445979" y="4409543"/>
                  <a:pt x="4293435" y="4405574"/>
                  <a:pt x="4105151" y="4411745"/>
                </a:cubicBezTo>
                <a:cubicBezTo>
                  <a:pt x="3916867" y="4417916"/>
                  <a:pt x="3741109" y="4415488"/>
                  <a:pt x="3433277" y="4411745"/>
                </a:cubicBezTo>
                <a:cubicBezTo>
                  <a:pt x="3125445" y="4408002"/>
                  <a:pt x="3103436" y="4410849"/>
                  <a:pt x="2983121" y="4411745"/>
                </a:cubicBezTo>
                <a:cubicBezTo>
                  <a:pt x="2862806" y="4412641"/>
                  <a:pt x="2632842" y="4405926"/>
                  <a:pt x="2532965" y="4411745"/>
                </a:cubicBezTo>
                <a:cubicBezTo>
                  <a:pt x="2433088" y="4417564"/>
                  <a:pt x="2022781" y="4428770"/>
                  <a:pt x="1861091" y="4411745"/>
                </a:cubicBezTo>
                <a:cubicBezTo>
                  <a:pt x="1699401" y="4394720"/>
                  <a:pt x="1574305" y="4430107"/>
                  <a:pt x="1337029" y="4411745"/>
                </a:cubicBezTo>
                <a:cubicBezTo>
                  <a:pt x="1099753" y="4393383"/>
                  <a:pt x="743655" y="4444793"/>
                  <a:pt x="591249" y="4411745"/>
                </a:cubicBezTo>
                <a:cubicBezTo>
                  <a:pt x="438843" y="4378697"/>
                  <a:pt x="269568" y="4410805"/>
                  <a:pt x="0" y="4411745"/>
                </a:cubicBezTo>
                <a:cubicBezTo>
                  <a:pt x="21219" y="4219204"/>
                  <a:pt x="-21523" y="3949363"/>
                  <a:pt x="0" y="3737378"/>
                </a:cubicBezTo>
                <a:cubicBezTo>
                  <a:pt x="21523" y="3525393"/>
                  <a:pt x="-2064" y="3386837"/>
                  <a:pt x="0" y="3063012"/>
                </a:cubicBezTo>
                <a:cubicBezTo>
                  <a:pt x="2064" y="2739187"/>
                  <a:pt x="22359" y="2779986"/>
                  <a:pt x="0" y="2520997"/>
                </a:cubicBezTo>
                <a:cubicBezTo>
                  <a:pt x="-22359" y="2262008"/>
                  <a:pt x="-8672" y="2171648"/>
                  <a:pt x="0" y="1846630"/>
                </a:cubicBezTo>
                <a:cubicBezTo>
                  <a:pt x="8672" y="1521612"/>
                  <a:pt x="12898" y="1411752"/>
                  <a:pt x="0" y="1128146"/>
                </a:cubicBezTo>
                <a:cubicBezTo>
                  <a:pt x="-12898" y="844540"/>
                  <a:pt x="-572" y="671583"/>
                  <a:pt x="0" y="542014"/>
                </a:cubicBezTo>
                <a:cubicBezTo>
                  <a:pt x="572" y="412445"/>
                  <a:pt x="14622" y="266249"/>
                  <a:pt x="0" y="0"/>
                </a:cubicBezTo>
                <a:close/>
              </a:path>
            </a:pathLst>
          </a:custGeom>
          <a:ln cap="rnd">
            <a:noFill/>
            <a:extLst>
              <a:ext uri="{C807C97D-BFC1-408E-A445-0C87EB9F89A2}">
                <ask:lineSketchStyleProps xmlns:ask="http://schemas.microsoft.com/office/drawing/2018/sketchyshapes" sd="1219033472">
                  <ask:type>
                    <ask:lineSketchFreehand/>
                  </ask:type>
                </ask:lineSketchStyleProps>
              </a:ext>
            </a:extLst>
          </a:ln>
        </p:spPr>
        <p:style>
          <a:lnRef idx="2">
            <a:schemeClr val="accent1"/>
          </a:lnRef>
          <a:fillRef idx="1">
            <a:schemeClr val="lt1"/>
          </a:fillRef>
          <a:effectRef idx="0">
            <a:schemeClr val="accent1"/>
          </a:effectRef>
          <a:fontRef idx="minor">
            <a:schemeClr val="dk1"/>
          </a:fontRef>
        </p:style>
        <p:txBody>
          <a:bodyPr>
            <a:normAutofit fontScale="62500" lnSpcReduction="20000"/>
          </a:bodyPr>
          <a:lstStyle/>
          <a:p>
            <a:pPr marL="342900" indent="-342900">
              <a:lnSpc>
                <a:spcPts val="2100"/>
              </a:lnSpc>
              <a:spcBef>
                <a:spcPts val="1200"/>
              </a:spcBef>
              <a:spcAft>
                <a:spcPts val="1200"/>
              </a:spcAft>
              <a:buClr>
                <a:srgbClr val="315C77"/>
              </a:buClr>
              <a:buFont typeface="Calibri Light" panose="020F0302020204030204" pitchFamily="34" charset="0"/>
              <a:buChar char=" "/>
            </a:pPr>
            <a:r>
              <a:rPr lang="en-US" sz="2900" b="1" dirty="0">
                <a:latin typeface="+mj-lt"/>
              </a:rPr>
              <a:t>End-goal (in real-world academia): </a:t>
            </a:r>
            <a:r>
              <a:rPr lang="en-US" sz="2900" dirty="0">
                <a:latin typeface="+mj-lt"/>
              </a:rPr>
              <a:t>to provide the basis for current research in order to situate your own inquiry; would be found in the literature review section of a research project</a:t>
            </a:r>
          </a:p>
          <a:p>
            <a:pPr marL="342900" indent="-342900">
              <a:lnSpc>
                <a:spcPts val="2160"/>
              </a:lnSpc>
              <a:spcBef>
                <a:spcPts val="1200"/>
              </a:spcBef>
              <a:spcAft>
                <a:spcPts val="1200"/>
              </a:spcAft>
              <a:buClr>
                <a:srgbClr val="315C77"/>
              </a:buClr>
              <a:buFont typeface="Calibri Light" panose="020F0302020204030204" pitchFamily="34" charset="0"/>
              <a:buChar char=" "/>
            </a:pPr>
            <a:r>
              <a:rPr lang="en-US" sz="2900" b="1" dirty="0">
                <a:latin typeface="+mj-lt"/>
              </a:rPr>
              <a:t>For thinking: </a:t>
            </a:r>
            <a:r>
              <a:rPr lang="en-US" sz="2900" dirty="0">
                <a:latin typeface="+mj-lt"/>
              </a:rPr>
              <a:t>helps us to be able to discern the overall position of the document, the structure for supporting the position, the effectiveness of the structure, and the credibility of the piece as a whole</a:t>
            </a:r>
          </a:p>
          <a:p>
            <a:pPr marL="342900" indent="-342900">
              <a:lnSpc>
                <a:spcPts val="2160"/>
              </a:lnSpc>
              <a:spcBef>
                <a:spcPts val="1200"/>
              </a:spcBef>
              <a:spcAft>
                <a:spcPts val="1200"/>
              </a:spcAft>
              <a:buClr>
                <a:srgbClr val="315C77"/>
              </a:buClr>
              <a:buFont typeface="Calibri Light" panose="020F0302020204030204" pitchFamily="34" charset="0"/>
              <a:buChar char=" "/>
            </a:pPr>
            <a:r>
              <a:rPr lang="en-US" sz="2900" b="1" dirty="0">
                <a:latin typeface="+mj-lt"/>
              </a:rPr>
              <a:t>What it requires: </a:t>
            </a:r>
            <a:r>
              <a:rPr lang="en-US" sz="2900" dirty="0">
                <a:latin typeface="+mj-lt"/>
              </a:rPr>
              <a:t>good understanding of written organization (i.e., the logic), recognizing all the tangential things that lead to effective research, and situatedness of inquiry</a:t>
            </a:r>
          </a:p>
          <a:p>
            <a:pPr>
              <a:buClr>
                <a:srgbClr val="315C77"/>
              </a:buClr>
            </a:pPr>
            <a:endParaRPr lang="en-US" sz="1800" dirty="0">
              <a:latin typeface="+mj-lt"/>
            </a:endParaRPr>
          </a:p>
          <a:p>
            <a:pPr>
              <a:buClr>
                <a:srgbClr val="315C77"/>
              </a:buClr>
            </a:pPr>
            <a:r>
              <a:rPr lang="en-US" sz="2600" i="1" dirty="0">
                <a:latin typeface="+mj-lt"/>
              </a:rPr>
              <a:t>*this is the foundational skill—it leads to all the rest of the skills of good research. Eventually, being able to recognize good research and writing will help you to produce good research and writing yourself.</a:t>
            </a:r>
          </a:p>
          <a:p>
            <a:endParaRPr lang="en-US" dirty="0"/>
          </a:p>
        </p:txBody>
      </p:sp>
      <p:pic>
        <p:nvPicPr>
          <p:cNvPr id="4" name="Picture 3">
            <a:extLst>
              <a:ext uri="{FF2B5EF4-FFF2-40B4-BE49-F238E27FC236}">
                <a16:creationId xmlns:a16="http://schemas.microsoft.com/office/drawing/2014/main" id="{FC0A1FE3-41EF-29BA-9ADA-984735A4A5DE}"/>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2498103" y="1737726"/>
            <a:ext cx="248903" cy="258859"/>
          </a:xfrm>
          <a:prstGeom prst="rect">
            <a:avLst/>
          </a:prstGeom>
        </p:spPr>
      </p:pic>
      <p:pic>
        <p:nvPicPr>
          <p:cNvPr id="5" name="Picture 4">
            <a:extLst>
              <a:ext uri="{FF2B5EF4-FFF2-40B4-BE49-F238E27FC236}">
                <a16:creationId xmlns:a16="http://schemas.microsoft.com/office/drawing/2014/main" id="{BE7F078B-1425-B3FC-EE3E-CA27D6DADD03}"/>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2503145" y="3989072"/>
            <a:ext cx="243861" cy="262151"/>
          </a:xfrm>
          <a:prstGeom prst="rect">
            <a:avLst/>
          </a:prstGeom>
        </p:spPr>
      </p:pic>
      <p:pic>
        <p:nvPicPr>
          <p:cNvPr id="6" name="Picture 5">
            <a:extLst>
              <a:ext uri="{FF2B5EF4-FFF2-40B4-BE49-F238E27FC236}">
                <a16:creationId xmlns:a16="http://schemas.microsoft.com/office/drawing/2014/main" id="{9A6A2888-AF29-B9C1-1402-B2F098B8D9CC}"/>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2503145" y="2848791"/>
            <a:ext cx="243861" cy="262151"/>
          </a:xfrm>
          <a:prstGeom prst="rect">
            <a:avLst/>
          </a:prstGeom>
        </p:spPr>
      </p:pic>
    </p:spTree>
    <p:extLst>
      <p:ext uri="{BB962C8B-B14F-4D97-AF65-F5344CB8AC3E}">
        <p14:creationId xmlns:p14="http://schemas.microsoft.com/office/powerpoint/2010/main" val="4714214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D1C61E0-18FB-A1AB-BD7C-44D4AFC81BAF}"/>
              </a:ext>
            </a:extLst>
          </p:cNvPr>
          <p:cNvSpPr>
            <a:spLocks noGrp="1"/>
          </p:cNvSpPr>
          <p:nvPr>
            <p:ph type="title"/>
          </p:nvPr>
        </p:nvSpPr>
        <p:spPr/>
        <p:txBody>
          <a:bodyPr/>
          <a:lstStyle/>
          <a:p>
            <a:r>
              <a:rPr lang="en-US" dirty="0"/>
              <a:t>RAVEN – Assessing Source Validity</a:t>
            </a:r>
          </a:p>
        </p:txBody>
      </p:sp>
      <p:grpSp>
        <p:nvGrpSpPr>
          <p:cNvPr id="13" name="Group 12" descr="Capital Letter R">
            <a:extLst>
              <a:ext uri="{FF2B5EF4-FFF2-40B4-BE49-F238E27FC236}">
                <a16:creationId xmlns:a16="http://schemas.microsoft.com/office/drawing/2014/main" id="{81C114B3-CA1C-AB95-507E-5F98BB983BDC}"/>
              </a:ext>
            </a:extLst>
          </p:cNvPr>
          <p:cNvGrpSpPr/>
          <p:nvPr/>
        </p:nvGrpSpPr>
        <p:grpSpPr>
          <a:xfrm>
            <a:off x="3385979" y="1783336"/>
            <a:ext cx="735340" cy="772742"/>
            <a:chOff x="1461105" y="1355479"/>
            <a:chExt cx="735340" cy="772742"/>
          </a:xfrm>
        </p:grpSpPr>
        <p:pic>
          <p:nvPicPr>
            <p:cNvPr id="4" name="Picture 12">
              <a:extLst>
                <a:ext uri="{FF2B5EF4-FFF2-40B4-BE49-F238E27FC236}">
                  <a16:creationId xmlns:a16="http://schemas.microsoft.com/office/drawing/2014/main" id="{5519B1D5-148F-CA37-E6D6-F1CDA01EDA9E}"/>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1461105" y="1397012"/>
              <a:ext cx="735340" cy="73120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pic>
        <p:sp>
          <p:nvSpPr>
            <p:cNvPr id="6" name="TextBox 5">
              <a:extLst>
                <a:ext uri="{FF2B5EF4-FFF2-40B4-BE49-F238E27FC236}">
                  <a16:creationId xmlns:a16="http://schemas.microsoft.com/office/drawing/2014/main" id="{3C2592CD-73E1-EAE9-B48A-FCB27A491E49}"/>
                </a:ext>
              </a:extLst>
            </p:cNvPr>
            <p:cNvSpPr txBox="1"/>
            <p:nvPr/>
          </p:nvSpPr>
          <p:spPr>
            <a:xfrm>
              <a:off x="1646132" y="1355479"/>
              <a:ext cx="371206" cy="769441"/>
            </a:xfrm>
            <a:prstGeom prst="rect">
              <a:avLst/>
            </a:prstGeom>
            <a:noFill/>
          </p:spPr>
          <p:txBody>
            <a:bodyPr wrap="square">
              <a:spAutoFit/>
            </a:bodyPr>
            <a:lstStyle/>
            <a:p>
              <a:r>
                <a:rPr lang="en-US" sz="4400" b="1" dirty="0">
                  <a:solidFill>
                    <a:schemeClr val="accent4">
                      <a:lumMod val="60000"/>
                      <a:lumOff val="40000"/>
                    </a:schemeClr>
                  </a:solidFill>
                  <a:latin typeface="+mn-lt"/>
                </a:rPr>
                <a:t>R</a:t>
              </a:r>
            </a:p>
          </p:txBody>
        </p:sp>
      </p:grpSp>
      <p:sp>
        <p:nvSpPr>
          <p:cNvPr id="2" name="Content Placeholder 1">
            <a:extLst>
              <a:ext uri="{FF2B5EF4-FFF2-40B4-BE49-F238E27FC236}">
                <a16:creationId xmlns:a16="http://schemas.microsoft.com/office/drawing/2014/main" id="{7875893A-70FF-C0CF-A637-0130FCA1A004}"/>
              </a:ext>
            </a:extLst>
          </p:cNvPr>
          <p:cNvSpPr>
            <a:spLocks noGrp="1"/>
          </p:cNvSpPr>
          <p:nvPr>
            <p:ph idx="1"/>
          </p:nvPr>
        </p:nvSpPr>
        <p:spPr>
          <a:xfrm>
            <a:off x="4306346" y="2004877"/>
            <a:ext cx="2348978" cy="280658"/>
          </a:xfrm>
          <a:custGeom>
            <a:avLst/>
            <a:gdLst>
              <a:gd name="connsiteX0" fmla="*/ 0 w 2348978"/>
              <a:gd name="connsiteY0" fmla="*/ 0 h 280658"/>
              <a:gd name="connsiteX1" fmla="*/ 563755 w 2348978"/>
              <a:gd name="connsiteY1" fmla="*/ 0 h 280658"/>
              <a:gd name="connsiteX2" fmla="*/ 1150999 w 2348978"/>
              <a:gd name="connsiteY2" fmla="*/ 0 h 280658"/>
              <a:gd name="connsiteX3" fmla="*/ 1738244 w 2348978"/>
              <a:gd name="connsiteY3" fmla="*/ 0 h 280658"/>
              <a:gd name="connsiteX4" fmla="*/ 2348978 w 2348978"/>
              <a:gd name="connsiteY4" fmla="*/ 0 h 280658"/>
              <a:gd name="connsiteX5" fmla="*/ 2348978 w 2348978"/>
              <a:gd name="connsiteY5" fmla="*/ 280658 h 280658"/>
              <a:gd name="connsiteX6" fmla="*/ 1761734 w 2348978"/>
              <a:gd name="connsiteY6" fmla="*/ 280658 h 280658"/>
              <a:gd name="connsiteX7" fmla="*/ 1221469 w 2348978"/>
              <a:gd name="connsiteY7" fmla="*/ 280658 h 280658"/>
              <a:gd name="connsiteX8" fmla="*/ 681204 w 2348978"/>
              <a:gd name="connsiteY8" fmla="*/ 280658 h 280658"/>
              <a:gd name="connsiteX9" fmla="*/ 0 w 2348978"/>
              <a:gd name="connsiteY9" fmla="*/ 280658 h 280658"/>
              <a:gd name="connsiteX10" fmla="*/ 0 w 2348978"/>
              <a:gd name="connsiteY10" fmla="*/ 0 h 280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48978" h="280658" fill="none" extrusionOk="0">
                <a:moveTo>
                  <a:pt x="0" y="0"/>
                </a:moveTo>
                <a:cubicBezTo>
                  <a:pt x="249060" y="24661"/>
                  <a:pt x="329958" y="-10313"/>
                  <a:pt x="563755" y="0"/>
                </a:cubicBezTo>
                <a:cubicBezTo>
                  <a:pt x="797552" y="10313"/>
                  <a:pt x="884374" y="-1658"/>
                  <a:pt x="1150999" y="0"/>
                </a:cubicBezTo>
                <a:cubicBezTo>
                  <a:pt x="1417624" y="1658"/>
                  <a:pt x="1614638" y="10677"/>
                  <a:pt x="1738244" y="0"/>
                </a:cubicBezTo>
                <a:cubicBezTo>
                  <a:pt x="1861851" y="-10677"/>
                  <a:pt x="2078524" y="13828"/>
                  <a:pt x="2348978" y="0"/>
                </a:cubicBezTo>
                <a:cubicBezTo>
                  <a:pt x="2362076" y="92951"/>
                  <a:pt x="2360708" y="224288"/>
                  <a:pt x="2348978" y="280658"/>
                </a:cubicBezTo>
                <a:cubicBezTo>
                  <a:pt x="2224368" y="281046"/>
                  <a:pt x="2033661" y="288361"/>
                  <a:pt x="1761734" y="280658"/>
                </a:cubicBezTo>
                <a:cubicBezTo>
                  <a:pt x="1489807" y="272955"/>
                  <a:pt x="1332171" y="261285"/>
                  <a:pt x="1221469" y="280658"/>
                </a:cubicBezTo>
                <a:cubicBezTo>
                  <a:pt x="1110767" y="300031"/>
                  <a:pt x="912311" y="294904"/>
                  <a:pt x="681204" y="280658"/>
                </a:cubicBezTo>
                <a:cubicBezTo>
                  <a:pt x="450097" y="266412"/>
                  <a:pt x="177255" y="296189"/>
                  <a:pt x="0" y="280658"/>
                </a:cubicBezTo>
                <a:cubicBezTo>
                  <a:pt x="11453" y="211728"/>
                  <a:pt x="10244" y="129133"/>
                  <a:pt x="0" y="0"/>
                </a:cubicBezTo>
                <a:close/>
              </a:path>
              <a:path w="2348978" h="280658" stroke="0" extrusionOk="0">
                <a:moveTo>
                  <a:pt x="0" y="0"/>
                </a:moveTo>
                <a:cubicBezTo>
                  <a:pt x="207829" y="-1117"/>
                  <a:pt x="415970" y="2292"/>
                  <a:pt x="563755" y="0"/>
                </a:cubicBezTo>
                <a:cubicBezTo>
                  <a:pt x="711541" y="-2292"/>
                  <a:pt x="864045" y="6675"/>
                  <a:pt x="1080530" y="0"/>
                </a:cubicBezTo>
                <a:cubicBezTo>
                  <a:pt x="1297016" y="-6675"/>
                  <a:pt x="1405373" y="-8940"/>
                  <a:pt x="1714754" y="0"/>
                </a:cubicBezTo>
                <a:cubicBezTo>
                  <a:pt x="2024135" y="8940"/>
                  <a:pt x="2141298" y="3139"/>
                  <a:pt x="2348978" y="0"/>
                </a:cubicBezTo>
                <a:cubicBezTo>
                  <a:pt x="2343380" y="107060"/>
                  <a:pt x="2361152" y="160834"/>
                  <a:pt x="2348978" y="280658"/>
                </a:cubicBezTo>
                <a:cubicBezTo>
                  <a:pt x="2181625" y="254808"/>
                  <a:pt x="2064808" y="275827"/>
                  <a:pt x="1808713" y="280658"/>
                </a:cubicBezTo>
                <a:cubicBezTo>
                  <a:pt x="1552618" y="285489"/>
                  <a:pt x="1376784" y="306283"/>
                  <a:pt x="1268448" y="280658"/>
                </a:cubicBezTo>
                <a:cubicBezTo>
                  <a:pt x="1160112" y="255033"/>
                  <a:pt x="923624" y="257737"/>
                  <a:pt x="634224" y="280658"/>
                </a:cubicBezTo>
                <a:cubicBezTo>
                  <a:pt x="344824" y="303579"/>
                  <a:pt x="220336" y="261992"/>
                  <a:pt x="0" y="280658"/>
                </a:cubicBezTo>
                <a:cubicBezTo>
                  <a:pt x="-13818" y="210713"/>
                  <a:pt x="-6606" y="95665"/>
                  <a:pt x="0" y="0"/>
                </a:cubicBezTo>
                <a:close/>
              </a:path>
            </a:pathLst>
          </a:custGeom>
          <a:ln cap="rnd">
            <a:noFill/>
            <a:extLst>
              <a:ext uri="{C807C97D-BFC1-408E-A445-0C87EB9F89A2}">
                <ask:lineSketchStyleProps xmlns:ask="http://schemas.microsoft.com/office/drawing/2018/sketchyshapes" sd="1219033472">
                  <ask:type>
                    <ask:lineSketchFreehand/>
                  </ask:type>
                </ask:lineSketchStyleProps>
              </a:ext>
            </a:extLst>
          </a:ln>
        </p:spPr>
        <p:style>
          <a:lnRef idx="2">
            <a:schemeClr val="accent1"/>
          </a:lnRef>
          <a:fillRef idx="1">
            <a:schemeClr val="lt1"/>
          </a:fillRef>
          <a:effectRef idx="0">
            <a:schemeClr val="accent1"/>
          </a:effectRef>
          <a:fontRef idx="minor">
            <a:schemeClr val="dk1"/>
          </a:fontRef>
        </p:style>
        <p:txBody>
          <a:bodyPr>
            <a:noAutofit/>
          </a:bodyPr>
          <a:lstStyle/>
          <a:p>
            <a:pPr>
              <a:buClr>
                <a:srgbClr val="315C77"/>
              </a:buClr>
            </a:pPr>
            <a:r>
              <a:rPr lang="en-US" sz="2400" dirty="0">
                <a:latin typeface="+mj-lt"/>
              </a:rPr>
              <a:t>Reputation</a:t>
            </a:r>
          </a:p>
          <a:p>
            <a:endParaRPr lang="en-US" dirty="0"/>
          </a:p>
        </p:txBody>
      </p:sp>
      <p:grpSp>
        <p:nvGrpSpPr>
          <p:cNvPr id="5" name="Group 4" descr="Capital letter A">
            <a:extLst>
              <a:ext uri="{FF2B5EF4-FFF2-40B4-BE49-F238E27FC236}">
                <a16:creationId xmlns:a16="http://schemas.microsoft.com/office/drawing/2014/main" id="{002FDBBF-B94C-A114-D312-89936CD6E18C}"/>
              </a:ext>
            </a:extLst>
          </p:cNvPr>
          <p:cNvGrpSpPr/>
          <p:nvPr/>
        </p:nvGrpSpPr>
        <p:grpSpPr>
          <a:xfrm>
            <a:off x="3385979" y="2686087"/>
            <a:ext cx="735340" cy="769441"/>
            <a:chOff x="3385979" y="2686087"/>
            <a:chExt cx="735340" cy="769441"/>
          </a:xfrm>
        </p:grpSpPr>
        <p:pic>
          <p:nvPicPr>
            <p:cNvPr id="10" name="Picture 12" descr="Capital Letter A">
              <a:extLst>
                <a:ext uri="{FF2B5EF4-FFF2-40B4-BE49-F238E27FC236}">
                  <a16:creationId xmlns:a16="http://schemas.microsoft.com/office/drawing/2014/main" id="{84D2D76A-A479-5210-D948-72E9A569F933}"/>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3385979" y="2689388"/>
              <a:ext cx="735340" cy="73120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pic>
        <p:sp>
          <p:nvSpPr>
            <p:cNvPr id="12" name="TextBox 11">
              <a:extLst>
                <a:ext uri="{FF2B5EF4-FFF2-40B4-BE49-F238E27FC236}">
                  <a16:creationId xmlns:a16="http://schemas.microsoft.com/office/drawing/2014/main" id="{AB73B451-38E4-D80C-6D21-7157A78F2FF0}"/>
                </a:ext>
              </a:extLst>
            </p:cNvPr>
            <p:cNvSpPr txBox="1"/>
            <p:nvPr/>
          </p:nvSpPr>
          <p:spPr>
            <a:xfrm>
              <a:off x="3441660" y="2686087"/>
              <a:ext cx="623977" cy="769441"/>
            </a:xfrm>
            <a:prstGeom prst="rect">
              <a:avLst/>
            </a:prstGeom>
            <a:noFill/>
          </p:spPr>
          <p:txBody>
            <a:bodyPr wrap="square">
              <a:spAutoFit/>
            </a:bodyPr>
            <a:lstStyle/>
            <a:p>
              <a:r>
                <a:rPr lang="en-US" sz="4400" b="1" dirty="0">
                  <a:solidFill>
                    <a:schemeClr val="accent4">
                      <a:lumMod val="60000"/>
                      <a:lumOff val="40000"/>
                    </a:schemeClr>
                  </a:solidFill>
                  <a:latin typeface="+mn-lt"/>
                </a:rPr>
                <a:t>A</a:t>
              </a:r>
            </a:p>
          </p:txBody>
        </p:sp>
      </p:grpSp>
      <p:sp>
        <p:nvSpPr>
          <p:cNvPr id="23" name="Content Placeholder 1">
            <a:extLst>
              <a:ext uri="{FF2B5EF4-FFF2-40B4-BE49-F238E27FC236}">
                <a16:creationId xmlns:a16="http://schemas.microsoft.com/office/drawing/2014/main" id="{BD5C260D-D12B-D57D-D95F-A32F92A98C88}"/>
              </a:ext>
            </a:extLst>
          </p:cNvPr>
          <p:cNvSpPr txBox="1">
            <a:spLocks/>
          </p:cNvSpPr>
          <p:nvPr/>
        </p:nvSpPr>
        <p:spPr>
          <a:xfrm>
            <a:off x="4306346" y="2856792"/>
            <a:ext cx="2348978" cy="280658"/>
          </a:xfrm>
          <a:custGeom>
            <a:avLst/>
            <a:gdLst>
              <a:gd name="connsiteX0" fmla="*/ 0 w 2348978"/>
              <a:gd name="connsiteY0" fmla="*/ 0 h 280658"/>
              <a:gd name="connsiteX1" fmla="*/ 563755 w 2348978"/>
              <a:gd name="connsiteY1" fmla="*/ 0 h 280658"/>
              <a:gd name="connsiteX2" fmla="*/ 1150999 w 2348978"/>
              <a:gd name="connsiteY2" fmla="*/ 0 h 280658"/>
              <a:gd name="connsiteX3" fmla="*/ 1738244 w 2348978"/>
              <a:gd name="connsiteY3" fmla="*/ 0 h 280658"/>
              <a:gd name="connsiteX4" fmla="*/ 2348978 w 2348978"/>
              <a:gd name="connsiteY4" fmla="*/ 0 h 280658"/>
              <a:gd name="connsiteX5" fmla="*/ 2348978 w 2348978"/>
              <a:gd name="connsiteY5" fmla="*/ 280658 h 280658"/>
              <a:gd name="connsiteX6" fmla="*/ 1761734 w 2348978"/>
              <a:gd name="connsiteY6" fmla="*/ 280658 h 280658"/>
              <a:gd name="connsiteX7" fmla="*/ 1221469 w 2348978"/>
              <a:gd name="connsiteY7" fmla="*/ 280658 h 280658"/>
              <a:gd name="connsiteX8" fmla="*/ 681204 w 2348978"/>
              <a:gd name="connsiteY8" fmla="*/ 280658 h 280658"/>
              <a:gd name="connsiteX9" fmla="*/ 0 w 2348978"/>
              <a:gd name="connsiteY9" fmla="*/ 280658 h 280658"/>
              <a:gd name="connsiteX10" fmla="*/ 0 w 2348978"/>
              <a:gd name="connsiteY10" fmla="*/ 0 h 280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48978" h="280658" fill="none" extrusionOk="0">
                <a:moveTo>
                  <a:pt x="0" y="0"/>
                </a:moveTo>
                <a:cubicBezTo>
                  <a:pt x="249060" y="24661"/>
                  <a:pt x="329958" y="-10313"/>
                  <a:pt x="563755" y="0"/>
                </a:cubicBezTo>
                <a:cubicBezTo>
                  <a:pt x="797552" y="10313"/>
                  <a:pt x="884374" y="-1658"/>
                  <a:pt x="1150999" y="0"/>
                </a:cubicBezTo>
                <a:cubicBezTo>
                  <a:pt x="1417624" y="1658"/>
                  <a:pt x="1614638" y="10677"/>
                  <a:pt x="1738244" y="0"/>
                </a:cubicBezTo>
                <a:cubicBezTo>
                  <a:pt x="1861851" y="-10677"/>
                  <a:pt x="2078524" y="13828"/>
                  <a:pt x="2348978" y="0"/>
                </a:cubicBezTo>
                <a:cubicBezTo>
                  <a:pt x="2362076" y="92951"/>
                  <a:pt x="2360708" y="224288"/>
                  <a:pt x="2348978" y="280658"/>
                </a:cubicBezTo>
                <a:cubicBezTo>
                  <a:pt x="2224368" y="281046"/>
                  <a:pt x="2033661" y="288361"/>
                  <a:pt x="1761734" y="280658"/>
                </a:cubicBezTo>
                <a:cubicBezTo>
                  <a:pt x="1489807" y="272955"/>
                  <a:pt x="1332171" y="261285"/>
                  <a:pt x="1221469" y="280658"/>
                </a:cubicBezTo>
                <a:cubicBezTo>
                  <a:pt x="1110767" y="300031"/>
                  <a:pt x="912311" y="294904"/>
                  <a:pt x="681204" y="280658"/>
                </a:cubicBezTo>
                <a:cubicBezTo>
                  <a:pt x="450097" y="266412"/>
                  <a:pt x="177255" y="296189"/>
                  <a:pt x="0" y="280658"/>
                </a:cubicBezTo>
                <a:cubicBezTo>
                  <a:pt x="11453" y="211728"/>
                  <a:pt x="10244" y="129133"/>
                  <a:pt x="0" y="0"/>
                </a:cubicBezTo>
                <a:close/>
              </a:path>
              <a:path w="2348978" h="280658" stroke="0" extrusionOk="0">
                <a:moveTo>
                  <a:pt x="0" y="0"/>
                </a:moveTo>
                <a:cubicBezTo>
                  <a:pt x="207829" y="-1117"/>
                  <a:pt x="415970" y="2292"/>
                  <a:pt x="563755" y="0"/>
                </a:cubicBezTo>
                <a:cubicBezTo>
                  <a:pt x="711541" y="-2292"/>
                  <a:pt x="864045" y="6675"/>
                  <a:pt x="1080530" y="0"/>
                </a:cubicBezTo>
                <a:cubicBezTo>
                  <a:pt x="1297016" y="-6675"/>
                  <a:pt x="1405373" y="-8940"/>
                  <a:pt x="1714754" y="0"/>
                </a:cubicBezTo>
                <a:cubicBezTo>
                  <a:pt x="2024135" y="8940"/>
                  <a:pt x="2141298" y="3139"/>
                  <a:pt x="2348978" y="0"/>
                </a:cubicBezTo>
                <a:cubicBezTo>
                  <a:pt x="2343380" y="107060"/>
                  <a:pt x="2361152" y="160834"/>
                  <a:pt x="2348978" y="280658"/>
                </a:cubicBezTo>
                <a:cubicBezTo>
                  <a:pt x="2181625" y="254808"/>
                  <a:pt x="2064808" y="275827"/>
                  <a:pt x="1808713" y="280658"/>
                </a:cubicBezTo>
                <a:cubicBezTo>
                  <a:pt x="1552618" y="285489"/>
                  <a:pt x="1376784" y="306283"/>
                  <a:pt x="1268448" y="280658"/>
                </a:cubicBezTo>
                <a:cubicBezTo>
                  <a:pt x="1160112" y="255033"/>
                  <a:pt x="923624" y="257737"/>
                  <a:pt x="634224" y="280658"/>
                </a:cubicBezTo>
                <a:cubicBezTo>
                  <a:pt x="344824" y="303579"/>
                  <a:pt x="220336" y="261992"/>
                  <a:pt x="0" y="280658"/>
                </a:cubicBezTo>
                <a:cubicBezTo>
                  <a:pt x="-13818" y="210713"/>
                  <a:pt x="-6606" y="95665"/>
                  <a:pt x="0" y="0"/>
                </a:cubicBezTo>
                <a:close/>
              </a:path>
            </a:pathLst>
          </a:custGeom>
          <a:ln w="12700" cap="rnd" cmpd="sng" algn="ctr">
            <a:noFill/>
            <a:prstDash val="solid"/>
            <a:miter lim="800000"/>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lnRef>
          <a:fillRef idx="1">
            <a:schemeClr val="lt1"/>
          </a:fillRef>
          <a:effectRef idx="0">
            <a:schemeClr val="accent1"/>
          </a:effectRef>
          <a:fontRef idx="minor">
            <a:schemeClr val="dk1"/>
          </a:fontRef>
        </p:style>
        <p:txBody>
          <a:bodyPr vert="horz" lIns="91440" tIns="45720" rIns="91440" bIns="45720" rtlCol="0">
            <a:noAutofit/>
          </a:bodyPr>
          <a:lstStyle>
            <a:lvl1pPr marL="0" indent="0" algn="l" defTabSz="914354" rtl="0" eaLnBrk="1" latinLnBrk="0" hangingPunct="1">
              <a:lnSpc>
                <a:spcPct val="90000"/>
              </a:lnSpc>
              <a:spcBef>
                <a:spcPts val="1000"/>
              </a:spcBef>
              <a:buFont typeface="Arial" panose="020B0604020202020204" pitchFamily="34" charset="0"/>
              <a:buNone/>
              <a:defRPr sz="1600" kern="1200">
                <a:solidFill>
                  <a:schemeClr val="dk1"/>
                </a:solidFill>
                <a:latin typeface="+mn-lt"/>
                <a:ea typeface="+mn-ea"/>
                <a:cs typeface="+mn-cs"/>
              </a:defRPr>
            </a:lvl1pPr>
            <a:lvl2pPr marL="685766" indent="-228589" algn="l" defTabSz="914354" rtl="0" eaLnBrk="1" latinLnBrk="0" hangingPunct="1">
              <a:lnSpc>
                <a:spcPct val="90000"/>
              </a:lnSpc>
              <a:spcBef>
                <a:spcPts val="500"/>
              </a:spcBef>
              <a:buFont typeface="Arial" panose="020B0604020202020204" pitchFamily="34" charset="0"/>
              <a:buChar char="•"/>
              <a:defRPr sz="1600" kern="1200">
                <a:solidFill>
                  <a:schemeClr val="dk1"/>
                </a:solidFill>
                <a:latin typeface="+mn-lt"/>
                <a:ea typeface="+mn-ea"/>
                <a:cs typeface="+mn-cs"/>
              </a:defRPr>
            </a:lvl2pPr>
            <a:lvl3pPr marL="1142942" indent="-228589" algn="l" defTabSz="914354" rtl="0" eaLnBrk="1" latinLnBrk="0" hangingPunct="1">
              <a:lnSpc>
                <a:spcPct val="90000"/>
              </a:lnSpc>
              <a:spcBef>
                <a:spcPts val="500"/>
              </a:spcBef>
              <a:buFont typeface="Arial" panose="020B0604020202020204" pitchFamily="34" charset="0"/>
              <a:buChar char="•"/>
              <a:defRPr sz="1600" kern="1200">
                <a:solidFill>
                  <a:schemeClr val="dk1"/>
                </a:solidFill>
                <a:latin typeface="+mn-lt"/>
                <a:ea typeface="+mn-ea"/>
                <a:cs typeface="+mn-cs"/>
              </a:defRPr>
            </a:lvl3pPr>
            <a:lvl4pPr marL="1600120" indent="-228589" algn="l" defTabSz="914354" rtl="0" eaLnBrk="1" latinLnBrk="0" hangingPunct="1">
              <a:lnSpc>
                <a:spcPct val="90000"/>
              </a:lnSpc>
              <a:spcBef>
                <a:spcPts val="500"/>
              </a:spcBef>
              <a:buFont typeface="Arial" panose="020B0604020202020204" pitchFamily="34" charset="0"/>
              <a:buChar char="•"/>
              <a:defRPr sz="1600" kern="1200">
                <a:solidFill>
                  <a:schemeClr val="dk1"/>
                </a:solidFill>
                <a:latin typeface="+mn-lt"/>
                <a:ea typeface="+mn-ea"/>
                <a:cs typeface="+mn-cs"/>
              </a:defRPr>
            </a:lvl4pPr>
            <a:lvl5pPr marL="2057298" indent="-228589" algn="l" defTabSz="914354" rtl="0" eaLnBrk="1" latinLnBrk="0" hangingPunct="1">
              <a:lnSpc>
                <a:spcPct val="90000"/>
              </a:lnSpc>
              <a:spcBef>
                <a:spcPts val="500"/>
              </a:spcBef>
              <a:buFont typeface="Arial" panose="020B0604020202020204" pitchFamily="34" charset="0"/>
              <a:buChar char="•"/>
              <a:defRPr sz="1600" kern="1200">
                <a:solidFill>
                  <a:schemeClr val="dk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9pPr>
          </a:lstStyle>
          <a:p>
            <a:pPr fontAlgn="auto">
              <a:spcAft>
                <a:spcPts val="0"/>
              </a:spcAft>
              <a:buClr>
                <a:srgbClr val="315C77"/>
              </a:buClr>
            </a:pPr>
            <a:r>
              <a:rPr lang="en-US" sz="2400" dirty="0">
                <a:latin typeface="+mj-lt"/>
              </a:rPr>
              <a:t>Ability to See</a:t>
            </a:r>
          </a:p>
          <a:p>
            <a:pPr fontAlgn="auto">
              <a:spcAft>
                <a:spcPts val="0"/>
              </a:spcAft>
            </a:pPr>
            <a:endParaRPr lang="en-US" dirty="0"/>
          </a:p>
        </p:txBody>
      </p:sp>
      <p:grpSp>
        <p:nvGrpSpPr>
          <p:cNvPr id="11" name="Group 10" descr="Capital letter V">
            <a:extLst>
              <a:ext uri="{FF2B5EF4-FFF2-40B4-BE49-F238E27FC236}">
                <a16:creationId xmlns:a16="http://schemas.microsoft.com/office/drawing/2014/main" id="{071BBECB-A49E-823C-B876-93AA8AB23661}"/>
              </a:ext>
            </a:extLst>
          </p:cNvPr>
          <p:cNvGrpSpPr/>
          <p:nvPr/>
        </p:nvGrpSpPr>
        <p:grpSpPr>
          <a:xfrm>
            <a:off x="3385979" y="3534790"/>
            <a:ext cx="735340" cy="769441"/>
            <a:chOff x="3385979" y="3534790"/>
            <a:chExt cx="735340" cy="769441"/>
          </a:xfrm>
        </p:grpSpPr>
        <p:pic>
          <p:nvPicPr>
            <p:cNvPr id="8" name="Picture 12" descr="Capital Letter V">
              <a:extLst>
                <a:ext uri="{FF2B5EF4-FFF2-40B4-BE49-F238E27FC236}">
                  <a16:creationId xmlns:a16="http://schemas.microsoft.com/office/drawing/2014/main" id="{913762A6-1861-25F4-E57D-EE4CBF63C76F}"/>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3385979" y="3553907"/>
              <a:ext cx="735340" cy="73120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pic>
        <p:sp>
          <p:nvSpPr>
            <p:cNvPr id="15" name="TextBox 14">
              <a:extLst>
                <a:ext uri="{FF2B5EF4-FFF2-40B4-BE49-F238E27FC236}">
                  <a16:creationId xmlns:a16="http://schemas.microsoft.com/office/drawing/2014/main" id="{CDB50DB6-2078-B195-8242-C7C6F3F97A48}"/>
                </a:ext>
              </a:extLst>
            </p:cNvPr>
            <p:cNvSpPr txBox="1"/>
            <p:nvPr/>
          </p:nvSpPr>
          <p:spPr>
            <a:xfrm>
              <a:off x="3441660" y="3534790"/>
              <a:ext cx="623977" cy="769441"/>
            </a:xfrm>
            <a:prstGeom prst="rect">
              <a:avLst/>
            </a:prstGeom>
            <a:noFill/>
          </p:spPr>
          <p:txBody>
            <a:bodyPr wrap="square">
              <a:spAutoFit/>
            </a:bodyPr>
            <a:lstStyle/>
            <a:p>
              <a:r>
                <a:rPr lang="en-US" sz="4400" b="1" dirty="0">
                  <a:solidFill>
                    <a:schemeClr val="accent4">
                      <a:lumMod val="60000"/>
                      <a:lumOff val="40000"/>
                    </a:schemeClr>
                  </a:solidFill>
                  <a:latin typeface="+mn-lt"/>
                </a:rPr>
                <a:t>V</a:t>
              </a:r>
            </a:p>
          </p:txBody>
        </p:sp>
      </p:grpSp>
      <p:sp>
        <p:nvSpPr>
          <p:cNvPr id="24" name="Content Placeholder 1">
            <a:extLst>
              <a:ext uri="{FF2B5EF4-FFF2-40B4-BE49-F238E27FC236}">
                <a16:creationId xmlns:a16="http://schemas.microsoft.com/office/drawing/2014/main" id="{5363FAD3-D4F2-2075-30E5-7E339F1CC272}"/>
              </a:ext>
            </a:extLst>
          </p:cNvPr>
          <p:cNvSpPr txBox="1">
            <a:spLocks/>
          </p:cNvSpPr>
          <p:nvPr/>
        </p:nvSpPr>
        <p:spPr>
          <a:xfrm>
            <a:off x="4306346" y="3705504"/>
            <a:ext cx="2348978" cy="280658"/>
          </a:xfrm>
          <a:custGeom>
            <a:avLst/>
            <a:gdLst>
              <a:gd name="connsiteX0" fmla="*/ 0 w 2348978"/>
              <a:gd name="connsiteY0" fmla="*/ 0 h 280658"/>
              <a:gd name="connsiteX1" fmla="*/ 563755 w 2348978"/>
              <a:gd name="connsiteY1" fmla="*/ 0 h 280658"/>
              <a:gd name="connsiteX2" fmla="*/ 1150999 w 2348978"/>
              <a:gd name="connsiteY2" fmla="*/ 0 h 280658"/>
              <a:gd name="connsiteX3" fmla="*/ 1738244 w 2348978"/>
              <a:gd name="connsiteY3" fmla="*/ 0 h 280658"/>
              <a:gd name="connsiteX4" fmla="*/ 2348978 w 2348978"/>
              <a:gd name="connsiteY4" fmla="*/ 0 h 280658"/>
              <a:gd name="connsiteX5" fmla="*/ 2348978 w 2348978"/>
              <a:gd name="connsiteY5" fmla="*/ 280658 h 280658"/>
              <a:gd name="connsiteX6" fmla="*/ 1761734 w 2348978"/>
              <a:gd name="connsiteY6" fmla="*/ 280658 h 280658"/>
              <a:gd name="connsiteX7" fmla="*/ 1221469 w 2348978"/>
              <a:gd name="connsiteY7" fmla="*/ 280658 h 280658"/>
              <a:gd name="connsiteX8" fmla="*/ 681204 w 2348978"/>
              <a:gd name="connsiteY8" fmla="*/ 280658 h 280658"/>
              <a:gd name="connsiteX9" fmla="*/ 0 w 2348978"/>
              <a:gd name="connsiteY9" fmla="*/ 280658 h 280658"/>
              <a:gd name="connsiteX10" fmla="*/ 0 w 2348978"/>
              <a:gd name="connsiteY10" fmla="*/ 0 h 280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48978" h="280658" fill="none" extrusionOk="0">
                <a:moveTo>
                  <a:pt x="0" y="0"/>
                </a:moveTo>
                <a:cubicBezTo>
                  <a:pt x="249060" y="24661"/>
                  <a:pt x="329958" y="-10313"/>
                  <a:pt x="563755" y="0"/>
                </a:cubicBezTo>
                <a:cubicBezTo>
                  <a:pt x="797552" y="10313"/>
                  <a:pt x="884374" y="-1658"/>
                  <a:pt x="1150999" y="0"/>
                </a:cubicBezTo>
                <a:cubicBezTo>
                  <a:pt x="1417624" y="1658"/>
                  <a:pt x="1614638" y="10677"/>
                  <a:pt x="1738244" y="0"/>
                </a:cubicBezTo>
                <a:cubicBezTo>
                  <a:pt x="1861851" y="-10677"/>
                  <a:pt x="2078524" y="13828"/>
                  <a:pt x="2348978" y="0"/>
                </a:cubicBezTo>
                <a:cubicBezTo>
                  <a:pt x="2362076" y="92951"/>
                  <a:pt x="2360708" y="224288"/>
                  <a:pt x="2348978" y="280658"/>
                </a:cubicBezTo>
                <a:cubicBezTo>
                  <a:pt x="2224368" y="281046"/>
                  <a:pt x="2033661" y="288361"/>
                  <a:pt x="1761734" y="280658"/>
                </a:cubicBezTo>
                <a:cubicBezTo>
                  <a:pt x="1489807" y="272955"/>
                  <a:pt x="1332171" y="261285"/>
                  <a:pt x="1221469" y="280658"/>
                </a:cubicBezTo>
                <a:cubicBezTo>
                  <a:pt x="1110767" y="300031"/>
                  <a:pt x="912311" y="294904"/>
                  <a:pt x="681204" y="280658"/>
                </a:cubicBezTo>
                <a:cubicBezTo>
                  <a:pt x="450097" y="266412"/>
                  <a:pt x="177255" y="296189"/>
                  <a:pt x="0" y="280658"/>
                </a:cubicBezTo>
                <a:cubicBezTo>
                  <a:pt x="11453" y="211728"/>
                  <a:pt x="10244" y="129133"/>
                  <a:pt x="0" y="0"/>
                </a:cubicBezTo>
                <a:close/>
              </a:path>
              <a:path w="2348978" h="280658" stroke="0" extrusionOk="0">
                <a:moveTo>
                  <a:pt x="0" y="0"/>
                </a:moveTo>
                <a:cubicBezTo>
                  <a:pt x="207829" y="-1117"/>
                  <a:pt x="415970" y="2292"/>
                  <a:pt x="563755" y="0"/>
                </a:cubicBezTo>
                <a:cubicBezTo>
                  <a:pt x="711541" y="-2292"/>
                  <a:pt x="864045" y="6675"/>
                  <a:pt x="1080530" y="0"/>
                </a:cubicBezTo>
                <a:cubicBezTo>
                  <a:pt x="1297016" y="-6675"/>
                  <a:pt x="1405373" y="-8940"/>
                  <a:pt x="1714754" y="0"/>
                </a:cubicBezTo>
                <a:cubicBezTo>
                  <a:pt x="2024135" y="8940"/>
                  <a:pt x="2141298" y="3139"/>
                  <a:pt x="2348978" y="0"/>
                </a:cubicBezTo>
                <a:cubicBezTo>
                  <a:pt x="2343380" y="107060"/>
                  <a:pt x="2361152" y="160834"/>
                  <a:pt x="2348978" y="280658"/>
                </a:cubicBezTo>
                <a:cubicBezTo>
                  <a:pt x="2181625" y="254808"/>
                  <a:pt x="2064808" y="275827"/>
                  <a:pt x="1808713" y="280658"/>
                </a:cubicBezTo>
                <a:cubicBezTo>
                  <a:pt x="1552618" y="285489"/>
                  <a:pt x="1376784" y="306283"/>
                  <a:pt x="1268448" y="280658"/>
                </a:cubicBezTo>
                <a:cubicBezTo>
                  <a:pt x="1160112" y="255033"/>
                  <a:pt x="923624" y="257737"/>
                  <a:pt x="634224" y="280658"/>
                </a:cubicBezTo>
                <a:cubicBezTo>
                  <a:pt x="344824" y="303579"/>
                  <a:pt x="220336" y="261992"/>
                  <a:pt x="0" y="280658"/>
                </a:cubicBezTo>
                <a:cubicBezTo>
                  <a:pt x="-13818" y="210713"/>
                  <a:pt x="-6606" y="95665"/>
                  <a:pt x="0" y="0"/>
                </a:cubicBezTo>
                <a:close/>
              </a:path>
            </a:pathLst>
          </a:custGeom>
          <a:ln w="12700" cap="rnd" cmpd="sng" algn="ctr">
            <a:noFill/>
            <a:prstDash val="solid"/>
            <a:miter lim="800000"/>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lnRef>
          <a:fillRef idx="1">
            <a:schemeClr val="lt1"/>
          </a:fillRef>
          <a:effectRef idx="0">
            <a:schemeClr val="accent1"/>
          </a:effectRef>
          <a:fontRef idx="minor">
            <a:schemeClr val="dk1"/>
          </a:fontRef>
        </p:style>
        <p:txBody>
          <a:bodyPr vert="horz" lIns="91440" tIns="45720" rIns="91440" bIns="45720" rtlCol="0">
            <a:noAutofit/>
          </a:bodyPr>
          <a:lstStyle>
            <a:lvl1pPr marL="0" indent="0" algn="l" defTabSz="914354" rtl="0" eaLnBrk="1" latinLnBrk="0" hangingPunct="1">
              <a:lnSpc>
                <a:spcPct val="90000"/>
              </a:lnSpc>
              <a:spcBef>
                <a:spcPts val="1000"/>
              </a:spcBef>
              <a:buFont typeface="Arial" panose="020B0604020202020204" pitchFamily="34" charset="0"/>
              <a:buNone/>
              <a:defRPr sz="1600" kern="1200">
                <a:solidFill>
                  <a:schemeClr val="dk1"/>
                </a:solidFill>
                <a:latin typeface="+mn-lt"/>
                <a:ea typeface="+mn-ea"/>
                <a:cs typeface="+mn-cs"/>
              </a:defRPr>
            </a:lvl1pPr>
            <a:lvl2pPr marL="685766" indent="-228589" algn="l" defTabSz="914354" rtl="0" eaLnBrk="1" latinLnBrk="0" hangingPunct="1">
              <a:lnSpc>
                <a:spcPct val="90000"/>
              </a:lnSpc>
              <a:spcBef>
                <a:spcPts val="500"/>
              </a:spcBef>
              <a:buFont typeface="Arial" panose="020B0604020202020204" pitchFamily="34" charset="0"/>
              <a:buChar char="•"/>
              <a:defRPr sz="1600" kern="1200">
                <a:solidFill>
                  <a:schemeClr val="dk1"/>
                </a:solidFill>
                <a:latin typeface="+mn-lt"/>
                <a:ea typeface="+mn-ea"/>
                <a:cs typeface="+mn-cs"/>
              </a:defRPr>
            </a:lvl2pPr>
            <a:lvl3pPr marL="1142942" indent="-228589" algn="l" defTabSz="914354" rtl="0" eaLnBrk="1" latinLnBrk="0" hangingPunct="1">
              <a:lnSpc>
                <a:spcPct val="90000"/>
              </a:lnSpc>
              <a:spcBef>
                <a:spcPts val="500"/>
              </a:spcBef>
              <a:buFont typeface="Arial" panose="020B0604020202020204" pitchFamily="34" charset="0"/>
              <a:buChar char="•"/>
              <a:defRPr sz="1600" kern="1200">
                <a:solidFill>
                  <a:schemeClr val="dk1"/>
                </a:solidFill>
                <a:latin typeface="+mn-lt"/>
                <a:ea typeface="+mn-ea"/>
                <a:cs typeface="+mn-cs"/>
              </a:defRPr>
            </a:lvl3pPr>
            <a:lvl4pPr marL="1600120" indent="-228589" algn="l" defTabSz="914354" rtl="0" eaLnBrk="1" latinLnBrk="0" hangingPunct="1">
              <a:lnSpc>
                <a:spcPct val="90000"/>
              </a:lnSpc>
              <a:spcBef>
                <a:spcPts val="500"/>
              </a:spcBef>
              <a:buFont typeface="Arial" panose="020B0604020202020204" pitchFamily="34" charset="0"/>
              <a:buChar char="•"/>
              <a:defRPr sz="1600" kern="1200">
                <a:solidFill>
                  <a:schemeClr val="dk1"/>
                </a:solidFill>
                <a:latin typeface="+mn-lt"/>
                <a:ea typeface="+mn-ea"/>
                <a:cs typeface="+mn-cs"/>
              </a:defRPr>
            </a:lvl4pPr>
            <a:lvl5pPr marL="2057298" indent="-228589" algn="l" defTabSz="914354" rtl="0" eaLnBrk="1" latinLnBrk="0" hangingPunct="1">
              <a:lnSpc>
                <a:spcPct val="90000"/>
              </a:lnSpc>
              <a:spcBef>
                <a:spcPts val="500"/>
              </a:spcBef>
              <a:buFont typeface="Arial" panose="020B0604020202020204" pitchFamily="34" charset="0"/>
              <a:buChar char="•"/>
              <a:defRPr sz="1600" kern="1200">
                <a:solidFill>
                  <a:schemeClr val="dk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9pPr>
          </a:lstStyle>
          <a:p>
            <a:pPr fontAlgn="auto">
              <a:spcAft>
                <a:spcPts val="0"/>
              </a:spcAft>
              <a:buClr>
                <a:srgbClr val="315C77"/>
              </a:buClr>
            </a:pPr>
            <a:r>
              <a:rPr lang="en-US" sz="2400" dirty="0">
                <a:latin typeface="+mj-lt"/>
              </a:rPr>
              <a:t>Vested Interest</a:t>
            </a:r>
          </a:p>
          <a:p>
            <a:pPr fontAlgn="auto">
              <a:spcAft>
                <a:spcPts val="0"/>
              </a:spcAft>
            </a:pPr>
            <a:endParaRPr lang="en-US" dirty="0"/>
          </a:p>
        </p:txBody>
      </p:sp>
      <p:grpSp>
        <p:nvGrpSpPr>
          <p:cNvPr id="17" name="Group 16" descr="Capital Letter E">
            <a:extLst>
              <a:ext uri="{FF2B5EF4-FFF2-40B4-BE49-F238E27FC236}">
                <a16:creationId xmlns:a16="http://schemas.microsoft.com/office/drawing/2014/main" id="{7910EA96-2EA4-5061-869F-EA312DCA87A1}"/>
              </a:ext>
            </a:extLst>
          </p:cNvPr>
          <p:cNvGrpSpPr/>
          <p:nvPr/>
        </p:nvGrpSpPr>
        <p:grpSpPr>
          <a:xfrm>
            <a:off x="3385979" y="4376687"/>
            <a:ext cx="735340" cy="772948"/>
            <a:chOff x="3385979" y="4376687"/>
            <a:chExt cx="735340" cy="772948"/>
          </a:xfrm>
        </p:grpSpPr>
        <p:pic>
          <p:nvPicPr>
            <p:cNvPr id="9" name="Picture 12">
              <a:extLst>
                <a:ext uri="{FF2B5EF4-FFF2-40B4-BE49-F238E27FC236}">
                  <a16:creationId xmlns:a16="http://schemas.microsoft.com/office/drawing/2014/main" id="{09C9F75E-FBF4-8913-EFC3-83E7DA9FD457}"/>
                </a:ext>
                <a:ext uri="{C183D7F6-B498-43B3-948B-1728B52AA6E4}">
                  <adec:decorative xmlns:adec="http://schemas.microsoft.com/office/drawing/2017/decorative" val="1"/>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3385979" y="4418426"/>
              <a:ext cx="735340" cy="73120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pic>
        <p:sp>
          <p:nvSpPr>
            <p:cNvPr id="14" name="TextBox 13">
              <a:extLst>
                <a:ext uri="{FF2B5EF4-FFF2-40B4-BE49-F238E27FC236}">
                  <a16:creationId xmlns:a16="http://schemas.microsoft.com/office/drawing/2014/main" id="{D1E2DC09-9D3F-06EF-BCDE-EF6DE3C4C59F}"/>
                </a:ext>
              </a:extLst>
            </p:cNvPr>
            <p:cNvSpPr txBox="1"/>
            <p:nvPr/>
          </p:nvSpPr>
          <p:spPr>
            <a:xfrm>
              <a:off x="3441660" y="4376687"/>
              <a:ext cx="623977" cy="769441"/>
            </a:xfrm>
            <a:prstGeom prst="rect">
              <a:avLst/>
            </a:prstGeom>
            <a:noFill/>
          </p:spPr>
          <p:txBody>
            <a:bodyPr wrap="square">
              <a:spAutoFit/>
            </a:bodyPr>
            <a:lstStyle/>
            <a:p>
              <a:r>
                <a:rPr lang="en-US" sz="4400" b="1" dirty="0">
                  <a:solidFill>
                    <a:schemeClr val="accent4">
                      <a:lumMod val="60000"/>
                      <a:lumOff val="40000"/>
                    </a:schemeClr>
                  </a:solidFill>
                  <a:latin typeface="+mn-lt"/>
                </a:rPr>
                <a:t>E</a:t>
              </a:r>
            </a:p>
          </p:txBody>
        </p:sp>
      </p:grpSp>
      <p:sp>
        <p:nvSpPr>
          <p:cNvPr id="25" name="Content Placeholder 1">
            <a:extLst>
              <a:ext uri="{FF2B5EF4-FFF2-40B4-BE49-F238E27FC236}">
                <a16:creationId xmlns:a16="http://schemas.microsoft.com/office/drawing/2014/main" id="{B642B30E-E457-2633-45B6-41DD2A9C57CF}"/>
              </a:ext>
            </a:extLst>
          </p:cNvPr>
          <p:cNvSpPr txBox="1">
            <a:spLocks/>
          </p:cNvSpPr>
          <p:nvPr/>
        </p:nvSpPr>
        <p:spPr>
          <a:xfrm>
            <a:off x="4306346" y="4550541"/>
            <a:ext cx="2348978" cy="280658"/>
          </a:xfrm>
          <a:custGeom>
            <a:avLst/>
            <a:gdLst>
              <a:gd name="connsiteX0" fmla="*/ 0 w 2348978"/>
              <a:gd name="connsiteY0" fmla="*/ 0 h 280658"/>
              <a:gd name="connsiteX1" fmla="*/ 563755 w 2348978"/>
              <a:gd name="connsiteY1" fmla="*/ 0 h 280658"/>
              <a:gd name="connsiteX2" fmla="*/ 1150999 w 2348978"/>
              <a:gd name="connsiteY2" fmla="*/ 0 h 280658"/>
              <a:gd name="connsiteX3" fmla="*/ 1738244 w 2348978"/>
              <a:gd name="connsiteY3" fmla="*/ 0 h 280658"/>
              <a:gd name="connsiteX4" fmla="*/ 2348978 w 2348978"/>
              <a:gd name="connsiteY4" fmla="*/ 0 h 280658"/>
              <a:gd name="connsiteX5" fmla="*/ 2348978 w 2348978"/>
              <a:gd name="connsiteY5" fmla="*/ 280658 h 280658"/>
              <a:gd name="connsiteX6" fmla="*/ 1761734 w 2348978"/>
              <a:gd name="connsiteY6" fmla="*/ 280658 h 280658"/>
              <a:gd name="connsiteX7" fmla="*/ 1221469 w 2348978"/>
              <a:gd name="connsiteY7" fmla="*/ 280658 h 280658"/>
              <a:gd name="connsiteX8" fmla="*/ 681204 w 2348978"/>
              <a:gd name="connsiteY8" fmla="*/ 280658 h 280658"/>
              <a:gd name="connsiteX9" fmla="*/ 0 w 2348978"/>
              <a:gd name="connsiteY9" fmla="*/ 280658 h 280658"/>
              <a:gd name="connsiteX10" fmla="*/ 0 w 2348978"/>
              <a:gd name="connsiteY10" fmla="*/ 0 h 280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48978" h="280658" fill="none" extrusionOk="0">
                <a:moveTo>
                  <a:pt x="0" y="0"/>
                </a:moveTo>
                <a:cubicBezTo>
                  <a:pt x="249060" y="24661"/>
                  <a:pt x="329958" y="-10313"/>
                  <a:pt x="563755" y="0"/>
                </a:cubicBezTo>
                <a:cubicBezTo>
                  <a:pt x="797552" y="10313"/>
                  <a:pt x="884374" y="-1658"/>
                  <a:pt x="1150999" y="0"/>
                </a:cubicBezTo>
                <a:cubicBezTo>
                  <a:pt x="1417624" y="1658"/>
                  <a:pt x="1614638" y="10677"/>
                  <a:pt x="1738244" y="0"/>
                </a:cubicBezTo>
                <a:cubicBezTo>
                  <a:pt x="1861851" y="-10677"/>
                  <a:pt x="2078524" y="13828"/>
                  <a:pt x="2348978" y="0"/>
                </a:cubicBezTo>
                <a:cubicBezTo>
                  <a:pt x="2362076" y="92951"/>
                  <a:pt x="2360708" y="224288"/>
                  <a:pt x="2348978" y="280658"/>
                </a:cubicBezTo>
                <a:cubicBezTo>
                  <a:pt x="2224368" y="281046"/>
                  <a:pt x="2033661" y="288361"/>
                  <a:pt x="1761734" y="280658"/>
                </a:cubicBezTo>
                <a:cubicBezTo>
                  <a:pt x="1489807" y="272955"/>
                  <a:pt x="1332171" y="261285"/>
                  <a:pt x="1221469" y="280658"/>
                </a:cubicBezTo>
                <a:cubicBezTo>
                  <a:pt x="1110767" y="300031"/>
                  <a:pt x="912311" y="294904"/>
                  <a:pt x="681204" y="280658"/>
                </a:cubicBezTo>
                <a:cubicBezTo>
                  <a:pt x="450097" y="266412"/>
                  <a:pt x="177255" y="296189"/>
                  <a:pt x="0" y="280658"/>
                </a:cubicBezTo>
                <a:cubicBezTo>
                  <a:pt x="11453" y="211728"/>
                  <a:pt x="10244" y="129133"/>
                  <a:pt x="0" y="0"/>
                </a:cubicBezTo>
                <a:close/>
              </a:path>
              <a:path w="2348978" h="280658" stroke="0" extrusionOk="0">
                <a:moveTo>
                  <a:pt x="0" y="0"/>
                </a:moveTo>
                <a:cubicBezTo>
                  <a:pt x="207829" y="-1117"/>
                  <a:pt x="415970" y="2292"/>
                  <a:pt x="563755" y="0"/>
                </a:cubicBezTo>
                <a:cubicBezTo>
                  <a:pt x="711541" y="-2292"/>
                  <a:pt x="864045" y="6675"/>
                  <a:pt x="1080530" y="0"/>
                </a:cubicBezTo>
                <a:cubicBezTo>
                  <a:pt x="1297016" y="-6675"/>
                  <a:pt x="1405373" y="-8940"/>
                  <a:pt x="1714754" y="0"/>
                </a:cubicBezTo>
                <a:cubicBezTo>
                  <a:pt x="2024135" y="8940"/>
                  <a:pt x="2141298" y="3139"/>
                  <a:pt x="2348978" y="0"/>
                </a:cubicBezTo>
                <a:cubicBezTo>
                  <a:pt x="2343380" y="107060"/>
                  <a:pt x="2361152" y="160834"/>
                  <a:pt x="2348978" y="280658"/>
                </a:cubicBezTo>
                <a:cubicBezTo>
                  <a:pt x="2181625" y="254808"/>
                  <a:pt x="2064808" y="275827"/>
                  <a:pt x="1808713" y="280658"/>
                </a:cubicBezTo>
                <a:cubicBezTo>
                  <a:pt x="1552618" y="285489"/>
                  <a:pt x="1376784" y="306283"/>
                  <a:pt x="1268448" y="280658"/>
                </a:cubicBezTo>
                <a:cubicBezTo>
                  <a:pt x="1160112" y="255033"/>
                  <a:pt x="923624" y="257737"/>
                  <a:pt x="634224" y="280658"/>
                </a:cubicBezTo>
                <a:cubicBezTo>
                  <a:pt x="344824" y="303579"/>
                  <a:pt x="220336" y="261992"/>
                  <a:pt x="0" y="280658"/>
                </a:cubicBezTo>
                <a:cubicBezTo>
                  <a:pt x="-13818" y="210713"/>
                  <a:pt x="-6606" y="95665"/>
                  <a:pt x="0" y="0"/>
                </a:cubicBezTo>
                <a:close/>
              </a:path>
            </a:pathLst>
          </a:custGeom>
          <a:ln w="12700" cap="rnd" cmpd="sng" algn="ctr">
            <a:noFill/>
            <a:prstDash val="solid"/>
            <a:miter lim="800000"/>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lnRef>
          <a:fillRef idx="1">
            <a:schemeClr val="lt1"/>
          </a:fillRef>
          <a:effectRef idx="0">
            <a:schemeClr val="accent1"/>
          </a:effectRef>
          <a:fontRef idx="minor">
            <a:schemeClr val="dk1"/>
          </a:fontRef>
        </p:style>
        <p:txBody>
          <a:bodyPr vert="horz" lIns="91440" tIns="45720" rIns="91440" bIns="45720" rtlCol="0">
            <a:noAutofit/>
          </a:bodyPr>
          <a:lstStyle>
            <a:lvl1pPr marL="0" indent="0" algn="l" defTabSz="914354" rtl="0" eaLnBrk="1" latinLnBrk="0" hangingPunct="1">
              <a:lnSpc>
                <a:spcPct val="90000"/>
              </a:lnSpc>
              <a:spcBef>
                <a:spcPts val="1000"/>
              </a:spcBef>
              <a:buFont typeface="Arial" panose="020B0604020202020204" pitchFamily="34" charset="0"/>
              <a:buNone/>
              <a:defRPr sz="1600" kern="1200">
                <a:solidFill>
                  <a:schemeClr val="dk1"/>
                </a:solidFill>
                <a:latin typeface="+mn-lt"/>
                <a:ea typeface="+mn-ea"/>
                <a:cs typeface="+mn-cs"/>
              </a:defRPr>
            </a:lvl1pPr>
            <a:lvl2pPr marL="685766" indent="-228589" algn="l" defTabSz="914354" rtl="0" eaLnBrk="1" latinLnBrk="0" hangingPunct="1">
              <a:lnSpc>
                <a:spcPct val="90000"/>
              </a:lnSpc>
              <a:spcBef>
                <a:spcPts val="500"/>
              </a:spcBef>
              <a:buFont typeface="Arial" panose="020B0604020202020204" pitchFamily="34" charset="0"/>
              <a:buChar char="•"/>
              <a:defRPr sz="1600" kern="1200">
                <a:solidFill>
                  <a:schemeClr val="dk1"/>
                </a:solidFill>
                <a:latin typeface="+mn-lt"/>
                <a:ea typeface="+mn-ea"/>
                <a:cs typeface="+mn-cs"/>
              </a:defRPr>
            </a:lvl2pPr>
            <a:lvl3pPr marL="1142942" indent="-228589" algn="l" defTabSz="914354" rtl="0" eaLnBrk="1" latinLnBrk="0" hangingPunct="1">
              <a:lnSpc>
                <a:spcPct val="90000"/>
              </a:lnSpc>
              <a:spcBef>
                <a:spcPts val="500"/>
              </a:spcBef>
              <a:buFont typeface="Arial" panose="020B0604020202020204" pitchFamily="34" charset="0"/>
              <a:buChar char="•"/>
              <a:defRPr sz="1600" kern="1200">
                <a:solidFill>
                  <a:schemeClr val="dk1"/>
                </a:solidFill>
                <a:latin typeface="+mn-lt"/>
                <a:ea typeface="+mn-ea"/>
                <a:cs typeface="+mn-cs"/>
              </a:defRPr>
            </a:lvl3pPr>
            <a:lvl4pPr marL="1600120" indent="-228589" algn="l" defTabSz="914354" rtl="0" eaLnBrk="1" latinLnBrk="0" hangingPunct="1">
              <a:lnSpc>
                <a:spcPct val="90000"/>
              </a:lnSpc>
              <a:spcBef>
                <a:spcPts val="500"/>
              </a:spcBef>
              <a:buFont typeface="Arial" panose="020B0604020202020204" pitchFamily="34" charset="0"/>
              <a:buChar char="•"/>
              <a:defRPr sz="1600" kern="1200">
                <a:solidFill>
                  <a:schemeClr val="dk1"/>
                </a:solidFill>
                <a:latin typeface="+mn-lt"/>
                <a:ea typeface="+mn-ea"/>
                <a:cs typeface="+mn-cs"/>
              </a:defRPr>
            </a:lvl4pPr>
            <a:lvl5pPr marL="2057298" indent="-228589" algn="l" defTabSz="914354" rtl="0" eaLnBrk="1" latinLnBrk="0" hangingPunct="1">
              <a:lnSpc>
                <a:spcPct val="90000"/>
              </a:lnSpc>
              <a:spcBef>
                <a:spcPts val="500"/>
              </a:spcBef>
              <a:buFont typeface="Arial" panose="020B0604020202020204" pitchFamily="34" charset="0"/>
              <a:buChar char="•"/>
              <a:defRPr sz="1600" kern="1200">
                <a:solidFill>
                  <a:schemeClr val="dk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9pPr>
          </a:lstStyle>
          <a:p>
            <a:pPr fontAlgn="auto">
              <a:spcAft>
                <a:spcPts val="0"/>
              </a:spcAft>
              <a:buClr>
                <a:srgbClr val="315C77"/>
              </a:buClr>
            </a:pPr>
            <a:r>
              <a:rPr lang="en-US" sz="2400" dirty="0">
                <a:latin typeface="+mj-lt"/>
              </a:rPr>
              <a:t>Evidence</a:t>
            </a:r>
          </a:p>
          <a:p>
            <a:pPr fontAlgn="auto">
              <a:spcAft>
                <a:spcPts val="0"/>
              </a:spcAft>
            </a:pPr>
            <a:endParaRPr lang="en-US" dirty="0"/>
          </a:p>
        </p:txBody>
      </p:sp>
      <p:grpSp>
        <p:nvGrpSpPr>
          <p:cNvPr id="18" name="Group 17" descr="Capital Letter N">
            <a:extLst>
              <a:ext uri="{FF2B5EF4-FFF2-40B4-BE49-F238E27FC236}">
                <a16:creationId xmlns:a16="http://schemas.microsoft.com/office/drawing/2014/main" id="{9349BFBE-FAD7-C575-E2F0-BA688494547C}"/>
              </a:ext>
            </a:extLst>
          </p:cNvPr>
          <p:cNvGrpSpPr/>
          <p:nvPr/>
        </p:nvGrpSpPr>
        <p:grpSpPr>
          <a:xfrm>
            <a:off x="3385979" y="5243050"/>
            <a:ext cx="735340" cy="771104"/>
            <a:chOff x="3385979" y="5243050"/>
            <a:chExt cx="735340" cy="771104"/>
          </a:xfrm>
        </p:grpSpPr>
        <p:pic>
          <p:nvPicPr>
            <p:cNvPr id="7" name="Picture 12" descr="Capital Letter N">
              <a:extLst>
                <a:ext uri="{FF2B5EF4-FFF2-40B4-BE49-F238E27FC236}">
                  <a16:creationId xmlns:a16="http://schemas.microsoft.com/office/drawing/2014/main" id="{208AFDDD-C434-FF2A-9F3B-12AA1078347C}"/>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3385979" y="5282945"/>
              <a:ext cx="735340" cy="73120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pic>
        <p:sp>
          <p:nvSpPr>
            <p:cNvPr id="16" name="TextBox 15">
              <a:extLst>
                <a:ext uri="{FF2B5EF4-FFF2-40B4-BE49-F238E27FC236}">
                  <a16:creationId xmlns:a16="http://schemas.microsoft.com/office/drawing/2014/main" id="{76572B46-78CB-6042-7066-DCE656807BA4}"/>
                </a:ext>
              </a:extLst>
            </p:cNvPr>
            <p:cNvSpPr txBox="1"/>
            <p:nvPr/>
          </p:nvSpPr>
          <p:spPr>
            <a:xfrm>
              <a:off x="3427729" y="5243050"/>
              <a:ext cx="623977" cy="769441"/>
            </a:xfrm>
            <a:prstGeom prst="rect">
              <a:avLst/>
            </a:prstGeom>
            <a:noFill/>
          </p:spPr>
          <p:txBody>
            <a:bodyPr wrap="square">
              <a:spAutoFit/>
            </a:bodyPr>
            <a:lstStyle/>
            <a:p>
              <a:r>
                <a:rPr lang="en-US" sz="4400" b="1" dirty="0">
                  <a:solidFill>
                    <a:schemeClr val="accent4">
                      <a:lumMod val="60000"/>
                      <a:lumOff val="40000"/>
                    </a:schemeClr>
                  </a:solidFill>
                  <a:latin typeface="+mn-lt"/>
                </a:rPr>
                <a:t>N</a:t>
              </a:r>
            </a:p>
          </p:txBody>
        </p:sp>
      </p:grpSp>
      <p:sp>
        <p:nvSpPr>
          <p:cNvPr id="26" name="Content Placeholder 1">
            <a:extLst>
              <a:ext uri="{FF2B5EF4-FFF2-40B4-BE49-F238E27FC236}">
                <a16:creationId xmlns:a16="http://schemas.microsoft.com/office/drawing/2014/main" id="{ED05ACC0-D673-8D70-54D6-B4E6C962121B}"/>
              </a:ext>
            </a:extLst>
          </p:cNvPr>
          <p:cNvSpPr txBox="1">
            <a:spLocks/>
          </p:cNvSpPr>
          <p:nvPr/>
        </p:nvSpPr>
        <p:spPr>
          <a:xfrm>
            <a:off x="4306346" y="5395578"/>
            <a:ext cx="2348978" cy="280658"/>
          </a:xfrm>
          <a:custGeom>
            <a:avLst/>
            <a:gdLst>
              <a:gd name="connsiteX0" fmla="*/ 0 w 2348978"/>
              <a:gd name="connsiteY0" fmla="*/ 0 h 280658"/>
              <a:gd name="connsiteX1" fmla="*/ 563755 w 2348978"/>
              <a:gd name="connsiteY1" fmla="*/ 0 h 280658"/>
              <a:gd name="connsiteX2" fmla="*/ 1150999 w 2348978"/>
              <a:gd name="connsiteY2" fmla="*/ 0 h 280658"/>
              <a:gd name="connsiteX3" fmla="*/ 1738244 w 2348978"/>
              <a:gd name="connsiteY3" fmla="*/ 0 h 280658"/>
              <a:gd name="connsiteX4" fmla="*/ 2348978 w 2348978"/>
              <a:gd name="connsiteY4" fmla="*/ 0 h 280658"/>
              <a:gd name="connsiteX5" fmla="*/ 2348978 w 2348978"/>
              <a:gd name="connsiteY5" fmla="*/ 280658 h 280658"/>
              <a:gd name="connsiteX6" fmla="*/ 1761734 w 2348978"/>
              <a:gd name="connsiteY6" fmla="*/ 280658 h 280658"/>
              <a:gd name="connsiteX7" fmla="*/ 1221469 w 2348978"/>
              <a:gd name="connsiteY7" fmla="*/ 280658 h 280658"/>
              <a:gd name="connsiteX8" fmla="*/ 681204 w 2348978"/>
              <a:gd name="connsiteY8" fmla="*/ 280658 h 280658"/>
              <a:gd name="connsiteX9" fmla="*/ 0 w 2348978"/>
              <a:gd name="connsiteY9" fmla="*/ 280658 h 280658"/>
              <a:gd name="connsiteX10" fmla="*/ 0 w 2348978"/>
              <a:gd name="connsiteY10" fmla="*/ 0 h 280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48978" h="280658" fill="none" extrusionOk="0">
                <a:moveTo>
                  <a:pt x="0" y="0"/>
                </a:moveTo>
                <a:cubicBezTo>
                  <a:pt x="249060" y="24661"/>
                  <a:pt x="329958" y="-10313"/>
                  <a:pt x="563755" y="0"/>
                </a:cubicBezTo>
                <a:cubicBezTo>
                  <a:pt x="797552" y="10313"/>
                  <a:pt x="884374" y="-1658"/>
                  <a:pt x="1150999" y="0"/>
                </a:cubicBezTo>
                <a:cubicBezTo>
                  <a:pt x="1417624" y="1658"/>
                  <a:pt x="1614638" y="10677"/>
                  <a:pt x="1738244" y="0"/>
                </a:cubicBezTo>
                <a:cubicBezTo>
                  <a:pt x="1861851" y="-10677"/>
                  <a:pt x="2078524" y="13828"/>
                  <a:pt x="2348978" y="0"/>
                </a:cubicBezTo>
                <a:cubicBezTo>
                  <a:pt x="2362076" y="92951"/>
                  <a:pt x="2360708" y="224288"/>
                  <a:pt x="2348978" y="280658"/>
                </a:cubicBezTo>
                <a:cubicBezTo>
                  <a:pt x="2224368" y="281046"/>
                  <a:pt x="2033661" y="288361"/>
                  <a:pt x="1761734" y="280658"/>
                </a:cubicBezTo>
                <a:cubicBezTo>
                  <a:pt x="1489807" y="272955"/>
                  <a:pt x="1332171" y="261285"/>
                  <a:pt x="1221469" y="280658"/>
                </a:cubicBezTo>
                <a:cubicBezTo>
                  <a:pt x="1110767" y="300031"/>
                  <a:pt x="912311" y="294904"/>
                  <a:pt x="681204" y="280658"/>
                </a:cubicBezTo>
                <a:cubicBezTo>
                  <a:pt x="450097" y="266412"/>
                  <a:pt x="177255" y="296189"/>
                  <a:pt x="0" y="280658"/>
                </a:cubicBezTo>
                <a:cubicBezTo>
                  <a:pt x="11453" y="211728"/>
                  <a:pt x="10244" y="129133"/>
                  <a:pt x="0" y="0"/>
                </a:cubicBezTo>
                <a:close/>
              </a:path>
              <a:path w="2348978" h="280658" stroke="0" extrusionOk="0">
                <a:moveTo>
                  <a:pt x="0" y="0"/>
                </a:moveTo>
                <a:cubicBezTo>
                  <a:pt x="207829" y="-1117"/>
                  <a:pt x="415970" y="2292"/>
                  <a:pt x="563755" y="0"/>
                </a:cubicBezTo>
                <a:cubicBezTo>
                  <a:pt x="711541" y="-2292"/>
                  <a:pt x="864045" y="6675"/>
                  <a:pt x="1080530" y="0"/>
                </a:cubicBezTo>
                <a:cubicBezTo>
                  <a:pt x="1297016" y="-6675"/>
                  <a:pt x="1405373" y="-8940"/>
                  <a:pt x="1714754" y="0"/>
                </a:cubicBezTo>
                <a:cubicBezTo>
                  <a:pt x="2024135" y="8940"/>
                  <a:pt x="2141298" y="3139"/>
                  <a:pt x="2348978" y="0"/>
                </a:cubicBezTo>
                <a:cubicBezTo>
                  <a:pt x="2343380" y="107060"/>
                  <a:pt x="2361152" y="160834"/>
                  <a:pt x="2348978" y="280658"/>
                </a:cubicBezTo>
                <a:cubicBezTo>
                  <a:pt x="2181625" y="254808"/>
                  <a:pt x="2064808" y="275827"/>
                  <a:pt x="1808713" y="280658"/>
                </a:cubicBezTo>
                <a:cubicBezTo>
                  <a:pt x="1552618" y="285489"/>
                  <a:pt x="1376784" y="306283"/>
                  <a:pt x="1268448" y="280658"/>
                </a:cubicBezTo>
                <a:cubicBezTo>
                  <a:pt x="1160112" y="255033"/>
                  <a:pt x="923624" y="257737"/>
                  <a:pt x="634224" y="280658"/>
                </a:cubicBezTo>
                <a:cubicBezTo>
                  <a:pt x="344824" y="303579"/>
                  <a:pt x="220336" y="261992"/>
                  <a:pt x="0" y="280658"/>
                </a:cubicBezTo>
                <a:cubicBezTo>
                  <a:pt x="-13818" y="210713"/>
                  <a:pt x="-6606" y="95665"/>
                  <a:pt x="0" y="0"/>
                </a:cubicBezTo>
                <a:close/>
              </a:path>
            </a:pathLst>
          </a:custGeom>
          <a:ln w="12700" cap="rnd" cmpd="sng" algn="ctr">
            <a:noFill/>
            <a:prstDash val="solid"/>
            <a:miter lim="800000"/>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lnRef>
          <a:fillRef idx="1">
            <a:schemeClr val="lt1"/>
          </a:fillRef>
          <a:effectRef idx="0">
            <a:schemeClr val="accent1"/>
          </a:effectRef>
          <a:fontRef idx="minor">
            <a:schemeClr val="dk1"/>
          </a:fontRef>
        </p:style>
        <p:txBody>
          <a:bodyPr vert="horz" lIns="91440" tIns="45720" rIns="91440" bIns="45720" rtlCol="0">
            <a:noAutofit/>
          </a:bodyPr>
          <a:lstStyle>
            <a:lvl1pPr marL="0" indent="0" algn="l" defTabSz="914354" rtl="0" eaLnBrk="1" latinLnBrk="0" hangingPunct="1">
              <a:lnSpc>
                <a:spcPct val="90000"/>
              </a:lnSpc>
              <a:spcBef>
                <a:spcPts val="1000"/>
              </a:spcBef>
              <a:buFont typeface="Arial" panose="020B0604020202020204" pitchFamily="34" charset="0"/>
              <a:buNone/>
              <a:defRPr sz="1600" kern="1200">
                <a:solidFill>
                  <a:schemeClr val="dk1"/>
                </a:solidFill>
                <a:latin typeface="+mn-lt"/>
                <a:ea typeface="+mn-ea"/>
                <a:cs typeface="+mn-cs"/>
              </a:defRPr>
            </a:lvl1pPr>
            <a:lvl2pPr marL="685766" indent="-228589" algn="l" defTabSz="914354" rtl="0" eaLnBrk="1" latinLnBrk="0" hangingPunct="1">
              <a:lnSpc>
                <a:spcPct val="90000"/>
              </a:lnSpc>
              <a:spcBef>
                <a:spcPts val="500"/>
              </a:spcBef>
              <a:buFont typeface="Arial" panose="020B0604020202020204" pitchFamily="34" charset="0"/>
              <a:buChar char="•"/>
              <a:defRPr sz="1600" kern="1200">
                <a:solidFill>
                  <a:schemeClr val="dk1"/>
                </a:solidFill>
                <a:latin typeface="+mn-lt"/>
                <a:ea typeface="+mn-ea"/>
                <a:cs typeface="+mn-cs"/>
              </a:defRPr>
            </a:lvl2pPr>
            <a:lvl3pPr marL="1142942" indent="-228589" algn="l" defTabSz="914354" rtl="0" eaLnBrk="1" latinLnBrk="0" hangingPunct="1">
              <a:lnSpc>
                <a:spcPct val="90000"/>
              </a:lnSpc>
              <a:spcBef>
                <a:spcPts val="500"/>
              </a:spcBef>
              <a:buFont typeface="Arial" panose="020B0604020202020204" pitchFamily="34" charset="0"/>
              <a:buChar char="•"/>
              <a:defRPr sz="1600" kern="1200">
                <a:solidFill>
                  <a:schemeClr val="dk1"/>
                </a:solidFill>
                <a:latin typeface="+mn-lt"/>
                <a:ea typeface="+mn-ea"/>
                <a:cs typeface="+mn-cs"/>
              </a:defRPr>
            </a:lvl3pPr>
            <a:lvl4pPr marL="1600120" indent="-228589" algn="l" defTabSz="914354" rtl="0" eaLnBrk="1" latinLnBrk="0" hangingPunct="1">
              <a:lnSpc>
                <a:spcPct val="90000"/>
              </a:lnSpc>
              <a:spcBef>
                <a:spcPts val="500"/>
              </a:spcBef>
              <a:buFont typeface="Arial" panose="020B0604020202020204" pitchFamily="34" charset="0"/>
              <a:buChar char="•"/>
              <a:defRPr sz="1600" kern="1200">
                <a:solidFill>
                  <a:schemeClr val="dk1"/>
                </a:solidFill>
                <a:latin typeface="+mn-lt"/>
                <a:ea typeface="+mn-ea"/>
                <a:cs typeface="+mn-cs"/>
              </a:defRPr>
            </a:lvl4pPr>
            <a:lvl5pPr marL="2057298" indent="-228589" algn="l" defTabSz="914354" rtl="0" eaLnBrk="1" latinLnBrk="0" hangingPunct="1">
              <a:lnSpc>
                <a:spcPct val="90000"/>
              </a:lnSpc>
              <a:spcBef>
                <a:spcPts val="500"/>
              </a:spcBef>
              <a:buFont typeface="Arial" panose="020B0604020202020204" pitchFamily="34" charset="0"/>
              <a:buChar char="•"/>
              <a:defRPr sz="1600" kern="1200">
                <a:solidFill>
                  <a:schemeClr val="dk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9pPr>
          </a:lstStyle>
          <a:p>
            <a:pPr fontAlgn="auto">
              <a:spcAft>
                <a:spcPts val="0"/>
              </a:spcAft>
              <a:buClr>
                <a:srgbClr val="315C77"/>
              </a:buClr>
            </a:pPr>
            <a:r>
              <a:rPr lang="en-US" sz="2400" dirty="0">
                <a:latin typeface="+mj-lt"/>
              </a:rPr>
              <a:t>Neutrality</a:t>
            </a:r>
          </a:p>
          <a:p>
            <a:pPr fontAlgn="auto">
              <a:spcAft>
                <a:spcPts val="0"/>
              </a:spcAft>
            </a:pPr>
            <a:endParaRPr lang="en-US" dirty="0"/>
          </a:p>
        </p:txBody>
      </p:sp>
    </p:spTree>
    <p:extLst>
      <p:ext uri="{BB962C8B-B14F-4D97-AF65-F5344CB8AC3E}">
        <p14:creationId xmlns:p14="http://schemas.microsoft.com/office/powerpoint/2010/main" val="1885460281"/>
      </p:ext>
    </p:extLst>
  </p:cSld>
  <p:clrMapOvr>
    <a:masterClrMapping/>
  </p:clrMapOvr>
</p:sld>
</file>

<file path=ppt/theme/theme1.xml><?xml version="1.0" encoding="utf-8"?>
<a:theme xmlns:a="http://schemas.openxmlformats.org/drawingml/2006/main" name="Theme AP4CT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heme AP4CTE" id="{A5224DEF-830F-4FAC-B23B-82A0516A561F}" vid="{81E8C3FC-EC4D-4DA5-8466-230C61B36BB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Theme AP4CTE</Template>
  <TotalTime>5979</TotalTime>
  <Words>1509</Words>
  <Application>Microsoft Office PowerPoint</Application>
  <PresentationFormat>Widescreen</PresentationFormat>
  <Paragraphs>123</Paragraphs>
  <Slides>16</Slides>
  <Notes>2</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16</vt:i4>
      </vt:variant>
    </vt:vector>
  </HeadingPairs>
  <TitlesOfParts>
    <vt:vector size="26" baseType="lpstr">
      <vt:lpstr>Times New Roman</vt:lpstr>
      <vt:lpstr>Calibri Light</vt:lpstr>
      <vt:lpstr>Symbol</vt:lpstr>
      <vt:lpstr>Courier New</vt:lpstr>
      <vt:lpstr>Wingdings</vt:lpstr>
      <vt:lpstr>Bodoni MT Condensed</vt:lpstr>
      <vt:lpstr>Gill Sans</vt:lpstr>
      <vt:lpstr>Calibri</vt:lpstr>
      <vt:lpstr>Arial</vt:lpstr>
      <vt:lpstr>Theme AP4CTE</vt:lpstr>
      <vt:lpstr>Using RAVEN to Evaluate an Argument</vt:lpstr>
      <vt:lpstr>Review – Identifying the Author’s Argument, Main Idea, or Thesis</vt:lpstr>
      <vt:lpstr>Review – Explain the Author’s Line of Reasoning</vt:lpstr>
      <vt:lpstr>Language to Use in Explaining Line of Reasoning</vt:lpstr>
      <vt:lpstr>Evaluating an Argument: Rhetoric and Persuasion</vt:lpstr>
      <vt:lpstr>Adding Question #3</vt:lpstr>
      <vt:lpstr>Language to Use in Argument Evaluation</vt:lpstr>
      <vt:lpstr>Why Evaluation?</vt:lpstr>
      <vt:lpstr>RAVEN – Assessing Source Validity</vt:lpstr>
      <vt:lpstr>R = Reputation</vt:lpstr>
      <vt:lpstr>A = Ability to See</vt:lpstr>
      <vt:lpstr>V = Vested Interest</vt:lpstr>
      <vt:lpstr>E = Evidence</vt:lpstr>
      <vt:lpstr>N = Neutrality</vt:lpstr>
      <vt:lpstr>Evaluating the Message – Considering the Type</vt:lpstr>
      <vt:lpstr>A Quick Note on Bias…</vt:lpstr>
    </vt:vector>
  </TitlesOfParts>
  <Manager>dararamos@2degreeshift.com</Manager>
  <Company>Downey Unified School District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AP4CTE Style Templates</dc:title>
  <dc:creator>Veronika F;scabrera@ap4cte.org;Publisher: Downey Unified School District;Manager: 2 Degree Shift</dc:creator>
  <cp:lastModifiedBy>Dara Ramos</cp:lastModifiedBy>
  <cp:revision>34</cp:revision>
  <dcterms:created xsi:type="dcterms:W3CDTF">2023-01-09T23:35:06Z</dcterms:created>
  <dcterms:modified xsi:type="dcterms:W3CDTF">2023-01-30T23:38:35Z</dcterms:modified>
</cp:coreProperties>
</file>